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146848857" r:id="rId19"/>
    <p:sldId id="275" r:id="rId20"/>
    <p:sldId id="274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7"/>
  </p:normalViewPr>
  <p:slideViewPr>
    <p:cSldViewPr>
      <p:cViewPr varScale="1">
        <p:scale>
          <a:sx n="101" d="100"/>
          <a:sy n="101" d="100"/>
        </p:scale>
        <p:origin x="1544" y="4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275E3-6AB6-D644-9218-B38E6F6AA43B}" type="datetimeFigureOut">
              <a:rPr lang="en-US" smtClean="0"/>
              <a:t>5/19/26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CD015-88F3-0345-8939-0A2F64609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4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CD015-88F3-0345-8939-0A2F646099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0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watch video on YouTube -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=k7bHflfCtXw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4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35712"/>
            <a:ext cx="12192000" cy="522605"/>
          </a:xfrm>
          <a:custGeom>
            <a:avLst/>
            <a:gdLst/>
            <a:ahLst/>
            <a:cxnLst/>
            <a:rect l="l" t="t" r="r" b="b"/>
            <a:pathLst>
              <a:path w="12192000" h="522604">
                <a:moveTo>
                  <a:pt x="12192000" y="0"/>
                </a:moveTo>
                <a:lnTo>
                  <a:pt x="0" y="0"/>
                </a:lnTo>
                <a:lnTo>
                  <a:pt x="0" y="522287"/>
                </a:lnTo>
                <a:lnTo>
                  <a:pt x="12192000" y="52228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550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37795"/>
            <a:ext cx="12192000" cy="98425"/>
          </a:xfrm>
          <a:custGeom>
            <a:avLst/>
            <a:gdLst/>
            <a:ahLst/>
            <a:cxnLst/>
            <a:rect l="l" t="t" r="r" b="b"/>
            <a:pathLst>
              <a:path w="12192000" h="98425">
                <a:moveTo>
                  <a:pt x="12192000" y="0"/>
                </a:moveTo>
                <a:lnTo>
                  <a:pt x="0" y="0"/>
                </a:lnTo>
                <a:lnTo>
                  <a:pt x="0" y="97916"/>
                </a:lnTo>
                <a:lnTo>
                  <a:pt x="12192000" y="97916"/>
                </a:lnTo>
                <a:lnTo>
                  <a:pt x="12192000" y="0"/>
                </a:lnTo>
                <a:close/>
              </a:path>
            </a:pathLst>
          </a:custGeom>
          <a:solidFill>
            <a:srgbClr val="8EC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944609" y="6543673"/>
            <a:ext cx="15240" cy="124460"/>
          </a:xfrm>
          <a:custGeom>
            <a:avLst/>
            <a:gdLst/>
            <a:ahLst/>
            <a:cxnLst/>
            <a:rect l="l" t="t" r="r" b="b"/>
            <a:pathLst>
              <a:path w="15240" h="124459">
                <a:moveTo>
                  <a:pt x="0" y="124126"/>
                </a:moveTo>
                <a:lnTo>
                  <a:pt x="15236" y="124126"/>
                </a:lnTo>
                <a:lnTo>
                  <a:pt x="15236" y="0"/>
                </a:lnTo>
                <a:lnTo>
                  <a:pt x="0" y="0"/>
                </a:lnTo>
                <a:lnTo>
                  <a:pt x="0" y="1241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4602" y="6543673"/>
            <a:ext cx="98079" cy="12617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29346" y="6543673"/>
            <a:ext cx="99983" cy="124126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264548" y="6543281"/>
            <a:ext cx="89535" cy="125095"/>
          </a:xfrm>
          <a:custGeom>
            <a:avLst/>
            <a:gdLst/>
            <a:ahLst/>
            <a:cxnLst/>
            <a:rect l="l" t="t" r="r" b="b"/>
            <a:pathLst>
              <a:path w="89534" h="125095">
                <a:moveTo>
                  <a:pt x="89522" y="49911"/>
                </a:moveTo>
                <a:lnTo>
                  <a:pt x="15252" y="49911"/>
                </a:lnTo>
                <a:lnTo>
                  <a:pt x="15252" y="0"/>
                </a:lnTo>
                <a:lnTo>
                  <a:pt x="0" y="0"/>
                </a:lnTo>
                <a:lnTo>
                  <a:pt x="12" y="49911"/>
                </a:lnTo>
                <a:lnTo>
                  <a:pt x="12" y="64350"/>
                </a:lnTo>
                <a:lnTo>
                  <a:pt x="12" y="124777"/>
                </a:lnTo>
                <a:lnTo>
                  <a:pt x="15252" y="124777"/>
                </a:lnTo>
                <a:lnTo>
                  <a:pt x="15252" y="64350"/>
                </a:lnTo>
                <a:lnTo>
                  <a:pt x="73342" y="64350"/>
                </a:lnTo>
                <a:lnTo>
                  <a:pt x="73342" y="124523"/>
                </a:lnTo>
                <a:lnTo>
                  <a:pt x="89522" y="124523"/>
                </a:lnTo>
                <a:lnTo>
                  <a:pt x="89522" y="64350"/>
                </a:lnTo>
                <a:lnTo>
                  <a:pt x="89522" y="63995"/>
                </a:lnTo>
                <a:lnTo>
                  <a:pt x="89522" y="49911"/>
                </a:lnTo>
                <a:close/>
              </a:path>
              <a:path w="89534" h="125095">
                <a:moveTo>
                  <a:pt x="89522" y="393"/>
                </a:moveTo>
                <a:lnTo>
                  <a:pt x="73342" y="393"/>
                </a:lnTo>
                <a:lnTo>
                  <a:pt x="73342" y="49644"/>
                </a:lnTo>
                <a:lnTo>
                  <a:pt x="89522" y="49644"/>
                </a:lnTo>
                <a:lnTo>
                  <a:pt x="89522" y="39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91221" y="6543673"/>
            <a:ext cx="109501" cy="12617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94043" y="6543674"/>
            <a:ext cx="89513" cy="12412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19740" y="6543272"/>
            <a:ext cx="197122" cy="12477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9947334" y="6543674"/>
            <a:ext cx="16510" cy="124460"/>
          </a:xfrm>
          <a:custGeom>
            <a:avLst/>
            <a:gdLst/>
            <a:ahLst/>
            <a:cxnLst/>
            <a:rect l="l" t="t" r="r" b="b"/>
            <a:pathLst>
              <a:path w="16509" h="124459">
                <a:moveTo>
                  <a:pt x="16181" y="0"/>
                </a:moveTo>
                <a:lnTo>
                  <a:pt x="0" y="0"/>
                </a:lnTo>
                <a:lnTo>
                  <a:pt x="0" y="124125"/>
                </a:lnTo>
                <a:lnTo>
                  <a:pt x="16182" y="124125"/>
                </a:lnTo>
                <a:lnTo>
                  <a:pt x="1618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00651" y="6543674"/>
            <a:ext cx="109514" cy="1261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48252" y="6543674"/>
            <a:ext cx="89487" cy="124125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73910" y="6543674"/>
            <a:ext cx="100008" cy="124124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10409199" y="6543281"/>
            <a:ext cx="224154" cy="125095"/>
          </a:xfrm>
          <a:custGeom>
            <a:avLst/>
            <a:gdLst/>
            <a:ahLst/>
            <a:cxnLst/>
            <a:rect l="l" t="t" r="r" b="b"/>
            <a:pathLst>
              <a:path w="224154" h="125095">
                <a:moveTo>
                  <a:pt x="66624" y="111633"/>
                </a:moveTo>
                <a:lnTo>
                  <a:pt x="16116" y="111633"/>
                </a:lnTo>
                <a:lnTo>
                  <a:pt x="16116" y="0"/>
                </a:lnTo>
                <a:lnTo>
                  <a:pt x="0" y="0"/>
                </a:lnTo>
                <a:lnTo>
                  <a:pt x="0" y="111633"/>
                </a:lnTo>
                <a:lnTo>
                  <a:pt x="0" y="124777"/>
                </a:lnTo>
                <a:lnTo>
                  <a:pt x="66624" y="124777"/>
                </a:lnTo>
                <a:lnTo>
                  <a:pt x="66624" y="111633"/>
                </a:lnTo>
                <a:close/>
              </a:path>
              <a:path w="224154" h="125095">
                <a:moveTo>
                  <a:pt x="223748" y="111633"/>
                </a:moveTo>
                <a:lnTo>
                  <a:pt x="173228" y="111633"/>
                </a:lnTo>
                <a:lnTo>
                  <a:pt x="173228" y="0"/>
                </a:lnTo>
                <a:lnTo>
                  <a:pt x="157111" y="0"/>
                </a:lnTo>
                <a:lnTo>
                  <a:pt x="157111" y="111633"/>
                </a:lnTo>
                <a:lnTo>
                  <a:pt x="157111" y="124777"/>
                </a:lnTo>
                <a:lnTo>
                  <a:pt x="223748" y="124777"/>
                </a:lnTo>
                <a:lnTo>
                  <a:pt x="223748" y="11163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59603" y="6543675"/>
            <a:ext cx="100008" cy="124124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794893" y="6543675"/>
            <a:ext cx="75133" cy="12617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901502" y="6543675"/>
            <a:ext cx="109527" cy="126176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049103" y="6543675"/>
            <a:ext cx="78052" cy="12412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1154822" y="6543272"/>
            <a:ext cx="325661" cy="126579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517543" y="6543676"/>
            <a:ext cx="78179" cy="124123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620134" y="6543676"/>
            <a:ext cx="90023" cy="1241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95955" y="409447"/>
            <a:ext cx="580008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92.png"/><Relationship Id="rId3" Type="http://schemas.openxmlformats.org/officeDocument/2006/relationships/image" Target="../media/image2.png"/><Relationship Id="rId21" Type="http://schemas.openxmlformats.org/officeDocument/2006/relationships/image" Target="../media/image9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9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97.png"/><Relationship Id="rId10" Type="http://schemas.openxmlformats.org/officeDocument/2006/relationships/image" Target="../media/image9.png"/><Relationship Id="rId19" Type="http://schemas.openxmlformats.org/officeDocument/2006/relationships/image" Target="../media/image9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9" Type="http://schemas.openxmlformats.org/officeDocument/2006/relationships/image" Target="../media/image122.png"/><Relationship Id="rId21" Type="http://schemas.openxmlformats.org/officeDocument/2006/relationships/image" Target="../media/image104.png"/><Relationship Id="rId34" Type="http://schemas.openxmlformats.org/officeDocument/2006/relationships/image" Target="../media/image117.png"/><Relationship Id="rId42" Type="http://schemas.openxmlformats.org/officeDocument/2006/relationships/image" Target="../media/image125.png"/><Relationship Id="rId47" Type="http://schemas.openxmlformats.org/officeDocument/2006/relationships/image" Target="../media/image13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07.png"/><Relationship Id="rId32" Type="http://schemas.openxmlformats.org/officeDocument/2006/relationships/image" Target="../media/image115.png"/><Relationship Id="rId37" Type="http://schemas.openxmlformats.org/officeDocument/2006/relationships/image" Target="../media/image120.png"/><Relationship Id="rId40" Type="http://schemas.openxmlformats.org/officeDocument/2006/relationships/image" Target="../media/image123.png"/><Relationship Id="rId45" Type="http://schemas.openxmlformats.org/officeDocument/2006/relationships/image" Target="../media/image12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36" Type="http://schemas.openxmlformats.org/officeDocument/2006/relationships/image" Target="../media/image119.png"/><Relationship Id="rId10" Type="http://schemas.openxmlformats.org/officeDocument/2006/relationships/image" Target="../media/image9.png"/><Relationship Id="rId19" Type="http://schemas.openxmlformats.org/officeDocument/2006/relationships/image" Target="../media/image102.png"/><Relationship Id="rId31" Type="http://schemas.openxmlformats.org/officeDocument/2006/relationships/image" Target="../media/image114.png"/><Relationship Id="rId44" Type="http://schemas.openxmlformats.org/officeDocument/2006/relationships/image" Target="../media/image1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Relationship Id="rId30" Type="http://schemas.openxmlformats.org/officeDocument/2006/relationships/image" Target="../media/image113.png"/><Relationship Id="rId35" Type="http://schemas.openxmlformats.org/officeDocument/2006/relationships/image" Target="../media/image118.png"/><Relationship Id="rId43" Type="http://schemas.openxmlformats.org/officeDocument/2006/relationships/image" Target="../media/image126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33" Type="http://schemas.openxmlformats.org/officeDocument/2006/relationships/image" Target="../media/image116.png"/><Relationship Id="rId38" Type="http://schemas.openxmlformats.org/officeDocument/2006/relationships/image" Target="../media/image121.png"/><Relationship Id="rId46" Type="http://schemas.openxmlformats.org/officeDocument/2006/relationships/image" Target="../media/image129.png"/><Relationship Id="rId20" Type="http://schemas.openxmlformats.org/officeDocument/2006/relationships/image" Target="../media/image103.png"/><Relationship Id="rId41" Type="http://schemas.openxmlformats.org/officeDocument/2006/relationships/image" Target="../media/image12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2.png"/><Relationship Id="rId18" Type="http://schemas.openxmlformats.org/officeDocument/2006/relationships/image" Target="../media/image147.png"/><Relationship Id="rId26" Type="http://schemas.openxmlformats.org/officeDocument/2006/relationships/image" Target="../media/image155.png"/><Relationship Id="rId3" Type="http://schemas.openxmlformats.org/officeDocument/2006/relationships/image" Target="../media/image132.png"/><Relationship Id="rId21" Type="http://schemas.openxmlformats.org/officeDocument/2006/relationships/image" Target="../media/image150.png"/><Relationship Id="rId34" Type="http://schemas.openxmlformats.org/officeDocument/2006/relationships/image" Target="../media/image163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17" Type="http://schemas.openxmlformats.org/officeDocument/2006/relationships/image" Target="../media/image146.png"/><Relationship Id="rId25" Type="http://schemas.openxmlformats.org/officeDocument/2006/relationships/image" Target="../media/image154.png"/><Relationship Id="rId33" Type="http://schemas.openxmlformats.org/officeDocument/2006/relationships/image" Target="../media/image162.png"/><Relationship Id="rId2" Type="http://schemas.openxmlformats.org/officeDocument/2006/relationships/image" Target="../media/image131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29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24" Type="http://schemas.openxmlformats.org/officeDocument/2006/relationships/image" Target="../media/image153.png"/><Relationship Id="rId32" Type="http://schemas.openxmlformats.org/officeDocument/2006/relationships/image" Target="../media/image161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23" Type="http://schemas.openxmlformats.org/officeDocument/2006/relationships/image" Target="../media/image152.png"/><Relationship Id="rId28" Type="http://schemas.openxmlformats.org/officeDocument/2006/relationships/image" Target="../media/image157.png"/><Relationship Id="rId10" Type="http://schemas.openxmlformats.org/officeDocument/2006/relationships/image" Target="../media/image139.png"/><Relationship Id="rId19" Type="http://schemas.openxmlformats.org/officeDocument/2006/relationships/image" Target="../media/image148.png"/><Relationship Id="rId31" Type="http://schemas.openxmlformats.org/officeDocument/2006/relationships/image" Target="../media/image160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Relationship Id="rId22" Type="http://schemas.openxmlformats.org/officeDocument/2006/relationships/image" Target="../media/image151.png"/><Relationship Id="rId27" Type="http://schemas.openxmlformats.org/officeDocument/2006/relationships/image" Target="../media/image156.png"/><Relationship Id="rId30" Type="http://schemas.openxmlformats.org/officeDocument/2006/relationships/image" Target="../media/image159.png"/><Relationship Id="rId35" Type="http://schemas.openxmlformats.org/officeDocument/2006/relationships/image" Target="../media/image164.png"/><Relationship Id="rId8" Type="http://schemas.openxmlformats.org/officeDocument/2006/relationships/image" Target="../media/image1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166.png"/><Relationship Id="rId21" Type="http://schemas.openxmlformats.org/officeDocument/2006/relationships/image" Target="../media/image63.png"/><Relationship Id="rId7" Type="http://schemas.openxmlformats.org/officeDocument/2006/relationships/image" Target="../media/image170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165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9.png"/><Relationship Id="rId11" Type="http://schemas.openxmlformats.org/officeDocument/2006/relationships/image" Target="../media/image53.png"/><Relationship Id="rId5" Type="http://schemas.openxmlformats.org/officeDocument/2006/relationships/image" Target="../media/image168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4.png"/><Relationship Id="rId18" Type="http://schemas.openxmlformats.org/officeDocument/2006/relationships/image" Target="../media/image186.png"/><Relationship Id="rId26" Type="http://schemas.openxmlformats.org/officeDocument/2006/relationships/image" Target="../media/image194.png"/><Relationship Id="rId3" Type="http://schemas.openxmlformats.org/officeDocument/2006/relationships/image" Target="../media/image174.png"/><Relationship Id="rId21" Type="http://schemas.openxmlformats.org/officeDocument/2006/relationships/image" Target="../media/image189.png"/><Relationship Id="rId34" Type="http://schemas.openxmlformats.org/officeDocument/2006/relationships/image" Target="../media/image202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85.png"/><Relationship Id="rId25" Type="http://schemas.openxmlformats.org/officeDocument/2006/relationships/image" Target="../media/image193.png"/><Relationship Id="rId33" Type="http://schemas.openxmlformats.org/officeDocument/2006/relationships/image" Target="../media/image201.png"/><Relationship Id="rId2" Type="http://schemas.openxmlformats.org/officeDocument/2006/relationships/image" Target="../media/image173.png"/><Relationship Id="rId16" Type="http://schemas.openxmlformats.org/officeDocument/2006/relationships/hyperlink" Target="https://naturewatch.org/campaigns/protect-animals-protect-people/" TargetMode="External"/><Relationship Id="rId20" Type="http://schemas.openxmlformats.org/officeDocument/2006/relationships/image" Target="../media/image188.png"/><Relationship Id="rId29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24" Type="http://schemas.openxmlformats.org/officeDocument/2006/relationships/image" Target="../media/image192.png"/><Relationship Id="rId32" Type="http://schemas.openxmlformats.org/officeDocument/2006/relationships/image" Target="../media/image200.png"/><Relationship Id="rId5" Type="http://schemas.openxmlformats.org/officeDocument/2006/relationships/image" Target="../media/image176.png"/><Relationship Id="rId15" Type="http://schemas.openxmlformats.org/officeDocument/2006/relationships/hyperlink" Target="https://eassetsolutions.com/top-7-benefits-of-e-waste-recycling/" TargetMode="External"/><Relationship Id="rId23" Type="http://schemas.openxmlformats.org/officeDocument/2006/relationships/image" Target="../media/image191.png"/><Relationship Id="rId28" Type="http://schemas.openxmlformats.org/officeDocument/2006/relationships/image" Target="../media/image196.png"/><Relationship Id="rId10" Type="http://schemas.openxmlformats.org/officeDocument/2006/relationships/image" Target="../media/image181.png"/><Relationship Id="rId19" Type="http://schemas.openxmlformats.org/officeDocument/2006/relationships/image" Target="../media/image187.png"/><Relationship Id="rId31" Type="http://schemas.openxmlformats.org/officeDocument/2006/relationships/image" Target="../media/image199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hyperlink" Target="https://blog.mywastesolution.com/10-advantages-of-recycling-e-waste/" TargetMode="External"/><Relationship Id="rId22" Type="http://schemas.openxmlformats.org/officeDocument/2006/relationships/image" Target="../media/image190.png"/><Relationship Id="rId27" Type="http://schemas.openxmlformats.org/officeDocument/2006/relationships/image" Target="../media/image195.png"/><Relationship Id="rId30" Type="http://schemas.openxmlformats.org/officeDocument/2006/relationships/image" Target="../media/image198.png"/><Relationship Id="rId35" Type="http://schemas.openxmlformats.org/officeDocument/2006/relationships/image" Target="../media/image203.png"/><Relationship Id="rId8" Type="http://schemas.openxmlformats.org/officeDocument/2006/relationships/image" Target="../media/image1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11.png"/><Relationship Id="rId18" Type="http://schemas.openxmlformats.org/officeDocument/2006/relationships/image" Target="../media/image60.png"/><Relationship Id="rId3" Type="http://schemas.openxmlformats.org/officeDocument/2006/relationships/image" Target="../media/image205.png"/><Relationship Id="rId21" Type="http://schemas.openxmlformats.org/officeDocument/2006/relationships/image" Target="../media/image63.png"/><Relationship Id="rId7" Type="http://schemas.openxmlformats.org/officeDocument/2006/relationships/image" Target="../media/image20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20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8.png"/><Relationship Id="rId11" Type="http://schemas.openxmlformats.org/officeDocument/2006/relationships/image" Target="../media/image53.png"/><Relationship Id="rId5" Type="http://schemas.openxmlformats.org/officeDocument/2006/relationships/image" Target="../media/image207.png"/><Relationship Id="rId15" Type="http://schemas.openxmlformats.org/officeDocument/2006/relationships/image" Target="../media/image213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206.png"/><Relationship Id="rId9" Type="http://schemas.openxmlformats.org/officeDocument/2006/relationships/image" Target="../media/image172.png"/><Relationship Id="rId14" Type="http://schemas.openxmlformats.org/officeDocument/2006/relationships/image" Target="../media/image2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7bHflfCtXw?feature=oembed" TargetMode="External"/><Relationship Id="rId4" Type="http://schemas.openxmlformats.org/officeDocument/2006/relationships/image" Target="../media/image21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2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mineralseducationcoalition.org/minerals-database" TargetMode="External"/><Relationship Id="rId13" Type="http://schemas.openxmlformats.org/officeDocument/2006/relationships/hyperlink" Target="https://blog.mywastesolution.com/10-advantages-of-recycling-e-waste/" TargetMode="External"/><Relationship Id="rId3" Type="http://schemas.openxmlformats.org/officeDocument/2006/relationships/hyperlink" Target="https://theconversation.com/curious-kids-how-do-batteries-work-123023" TargetMode="External"/><Relationship Id="rId7" Type="http://schemas.openxmlformats.org/officeDocument/2006/relationships/hyperlink" Target="https://www.arnoldmagnetics.com/products/neodymium-iron-boron-magnets/" TargetMode="External"/><Relationship Id="rId12" Type="http://schemas.openxmlformats.org/officeDocument/2006/relationships/hyperlink" Target="https://science.howstuffworks.com/environmental/earth/geology/cobalt.htm" TargetMode="External"/><Relationship Id="rId2" Type="http://schemas.openxmlformats.org/officeDocument/2006/relationships/hyperlink" Target="https://www.electropages.com/blog/2024/09/understanding-global-e-waste-cris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science/periodic-table" TargetMode="External"/><Relationship Id="rId11" Type="http://schemas.openxmlformats.org/officeDocument/2006/relationships/hyperlink" Target="https://www.americangeosciences.org/critical-issues/faq/what-are-rare-earth-elements-and-why-are-they-important" TargetMode="External"/><Relationship Id="rId5" Type="http://schemas.openxmlformats.org/officeDocument/2006/relationships/hyperlink" Target="https://www.anl.gov/science-101/batteries" TargetMode="External"/><Relationship Id="rId10" Type="http://schemas.openxmlformats.org/officeDocument/2006/relationships/hyperlink" Target="https://www.netl.doe.gov/resource-sustainability/critical-minerals-and-materials/rare-earth-elements" TargetMode="External"/><Relationship Id="rId4" Type="http://schemas.openxmlformats.org/officeDocument/2006/relationships/hyperlink" Target="https://www.energy.gov/science/doe-explainsbatteries" TargetMode="External"/><Relationship Id="rId9" Type="http://schemas.openxmlformats.org/officeDocument/2006/relationships/hyperlink" Target="https://www.earth.com/earthpedia-articles/what-is-dysprosium/" TargetMode="External"/><Relationship Id="rId14" Type="http://schemas.openxmlformats.org/officeDocument/2006/relationships/hyperlink" Target="https://eassetsolutions.com/top-7-benefits-of-e-waste-recyclin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65.png"/><Relationship Id="rId3" Type="http://schemas.openxmlformats.org/officeDocument/2006/relationships/image" Target="../media/image2.png"/><Relationship Id="rId21" Type="http://schemas.openxmlformats.org/officeDocument/2006/relationships/image" Target="../media/image68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6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6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6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9.png"/><Relationship Id="rId3" Type="http://schemas.openxmlformats.org/officeDocument/2006/relationships/image" Target="../media/image77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3.png"/><Relationship Id="rId2" Type="http://schemas.openxmlformats.org/officeDocument/2006/relationships/image" Target="../media/image76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56.png"/><Relationship Id="rId5" Type="http://schemas.openxmlformats.org/officeDocument/2006/relationships/image" Target="../media/image79.png"/><Relationship Id="rId15" Type="http://schemas.openxmlformats.org/officeDocument/2006/relationships/image" Target="../media/image61.png"/><Relationship Id="rId10" Type="http://schemas.openxmlformats.org/officeDocument/2006/relationships/image" Target="../media/image55.png"/><Relationship Id="rId4" Type="http://schemas.openxmlformats.org/officeDocument/2006/relationships/image" Target="../media/image78.png"/><Relationship Id="rId9" Type="http://schemas.openxmlformats.org/officeDocument/2006/relationships/image" Target="../media/image54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84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8.png"/><Relationship Id="rId11" Type="http://schemas.openxmlformats.org/officeDocument/2006/relationships/image" Target="../media/image54.png"/><Relationship Id="rId5" Type="http://schemas.openxmlformats.org/officeDocument/2006/relationships/image" Target="../media/image87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86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 descr="Diagram  AI-generated content may be incorrect.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337" y="95250"/>
              <a:ext cx="5756656" cy="6667498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645402" y="2480817"/>
            <a:ext cx="4866005" cy="1589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31900" marR="5080" indent="-1219200">
              <a:lnSpc>
                <a:spcPts val="5830"/>
              </a:lnSpc>
              <a:spcBef>
                <a:spcPts val="835"/>
              </a:spcBef>
            </a:pPr>
            <a:r>
              <a:rPr sz="5400" spc="-10" dirty="0">
                <a:solidFill>
                  <a:srgbClr val="05509D"/>
                </a:solidFill>
              </a:rPr>
              <a:t>Understanding </a:t>
            </a:r>
            <a:r>
              <a:rPr sz="5400" spc="-20" dirty="0">
                <a:solidFill>
                  <a:srgbClr val="05509D"/>
                </a:solidFill>
              </a:rPr>
              <a:t>E-</a:t>
            </a:r>
            <a:r>
              <a:rPr sz="5400" spc="-10" dirty="0">
                <a:solidFill>
                  <a:srgbClr val="05509D"/>
                </a:solidFill>
              </a:rPr>
              <a:t>waste</a:t>
            </a:r>
            <a:endParaRPr sz="5400"/>
          </a:p>
        </p:txBody>
      </p:sp>
      <p:sp>
        <p:nvSpPr>
          <p:cNvPr id="6" name="object 6"/>
          <p:cNvSpPr txBox="1"/>
          <p:nvPr/>
        </p:nvSpPr>
        <p:spPr>
          <a:xfrm>
            <a:off x="10896600" y="6626149"/>
            <a:ext cx="121361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Versio</a:t>
            </a:r>
            <a:r>
              <a:rPr lang="en-US" sz="1100" spc="-10" dirty="0">
                <a:latin typeface="Arial"/>
                <a:cs typeface="Arial"/>
              </a:rPr>
              <a:t>n</a:t>
            </a:r>
            <a:r>
              <a:rPr sz="1100" spc="-10" dirty="0">
                <a:latin typeface="Arial"/>
                <a:cs typeface="Arial"/>
              </a:rPr>
              <a:t>:202503-</a:t>
            </a:r>
            <a:r>
              <a:rPr sz="1100" spc="-50" dirty="0">
                <a:latin typeface="Arial"/>
                <a:cs typeface="Arial"/>
              </a:rPr>
              <a:t>3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603235"/>
            <a:ext cx="12192000" cy="3255010"/>
            <a:chOff x="0" y="3603235"/>
            <a:chExt cx="12192000" cy="3255010"/>
          </a:xfrm>
        </p:grpSpPr>
        <p:sp>
          <p:nvSpPr>
            <p:cNvPr id="3" name="object 3"/>
            <p:cNvSpPr/>
            <p:nvPr/>
          </p:nvSpPr>
          <p:spPr>
            <a:xfrm>
              <a:off x="0" y="6335712"/>
              <a:ext cx="12192000" cy="522605"/>
            </a:xfrm>
            <a:custGeom>
              <a:avLst/>
              <a:gdLst/>
              <a:ahLst/>
              <a:cxnLst/>
              <a:rect l="l" t="t" r="r" b="b"/>
              <a:pathLst>
                <a:path w="12192000" h="522604">
                  <a:moveTo>
                    <a:pt x="12192000" y="0"/>
                  </a:moveTo>
                  <a:lnTo>
                    <a:pt x="0" y="0"/>
                  </a:lnTo>
                  <a:lnTo>
                    <a:pt x="0" y="522287"/>
                  </a:lnTo>
                  <a:lnTo>
                    <a:pt x="12192000" y="5222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55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37795"/>
              <a:ext cx="12192000" cy="98425"/>
            </a:xfrm>
            <a:custGeom>
              <a:avLst/>
              <a:gdLst/>
              <a:ahLst/>
              <a:cxnLst/>
              <a:rect l="l" t="t" r="r" b="b"/>
              <a:pathLst>
                <a:path w="12192000" h="98425">
                  <a:moveTo>
                    <a:pt x="12192000" y="0"/>
                  </a:moveTo>
                  <a:lnTo>
                    <a:pt x="0" y="0"/>
                  </a:lnTo>
                  <a:lnTo>
                    <a:pt x="0" y="97916"/>
                  </a:lnTo>
                  <a:lnTo>
                    <a:pt x="12192000" y="979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EC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44609" y="6543673"/>
              <a:ext cx="15240" cy="124460"/>
            </a:xfrm>
            <a:custGeom>
              <a:avLst/>
              <a:gdLst/>
              <a:ahLst/>
              <a:cxnLst/>
              <a:rect l="l" t="t" r="r" b="b"/>
              <a:pathLst>
                <a:path w="15240" h="124459">
                  <a:moveTo>
                    <a:pt x="0" y="124126"/>
                  </a:moveTo>
                  <a:lnTo>
                    <a:pt x="15236" y="124126"/>
                  </a:lnTo>
                  <a:lnTo>
                    <a:pt x="15236" y="0"/>
                  </a:lnTo>
                  <a:lnTo>
                    <a:pt x="0" y="0"/>
                  </a:lnTo>
                  <a:lnTo>
                    <a:pt x="0" y="12412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4602" y="6543673"/>
              <a:ext cx="98079" cy="1261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9346" y="6543673"/>
              <a:ext cx="99983" cy="1241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64548" y="6543281"/>
              <a:ext cx="89535" cy="125095"/>
            </a:xfrm>
            <a:custGeom>
              <a:avLst/>
              <a:gdLst/>
              <a:ahLst/>
              <a:cxnLst/>
              <a:rect l="l" t="t" r="r" b="b"/>
              <a:pathLst>
                <a:path w="89534" h="125095">
                  <a:moveTo>
                    <a:pt x="89522" y="49911"/>
                  </a:moveTo>
                  <a:lnTo>
                    <a:pt x="15252" y="49911"/>
                  </a:lnTo>
                  <a:lnTo>
                    <a:pt x="15252" y="0"/>
                  </a:lnTo>
                  <a:lnTo>
                    <a:pt x="0" y="0"/>
                  </a:lnTo>
                  <a:lnTo>
                    <a:pt x="12" y="49911"/>
                  </a:lnTo>
                  <a:lnTo>
                    <a:pt x="12" y="64350"/>
                  </a:lnTo>
                  <a:lnTo>
                    <a:pt x="12" y="124777"/>
                  </a:lnTo>
                  <a:lnTo>
                    <a:pt x="15252" y="124777"/>
                  </a:lnTo>
                  <a:lnTo>
                    <a:pt x="15252" y="64350"/>
                  </a:lnTo>
                  <a:lnTo>
                    <a:pt x="73342" y="64350"/>
                  </a:lnTo>
                  <a:lnTo>
                    <a:pt x="73342" y="124523"/>
                  </a:lnTo>
                  <a:lnTo>
                    <a:pt x="89522" y="124523"/>
                  </a:lnTo>
                  <a:lnTo>
                    <a:pt x="89522" y="64350"/>
                  </a:lnTo>
                  <a:lnTo>
                    <a:pt x="89522" y="63995"/>
                  </a:lnTo>
                  <a:lnTo>
                    <a:pt x="89522" y="49911"/>
                  </a:lnTo>
                  <a:close/>
                </a:path>
                <a:path w="89534" h="125095">
                  <a:moveTo>
                    <a:pt x="89522" y="393"/>
                  </a:moveTo>
                  <a:lnTo>
                    <a:pt x="73342" y="393"/>
                  </a:lnTo>
                  <a:lnTo>
                    <a:pt x="73342" y="49644"/>
                  </a:lnTo>
                  <a:lnTo>
                    <a:pt x="89522" y="49644"/>
                  </a:lnTo>
                  <a:lnTo>
                    <a:pt x="89522" y="39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1221" y="6543674"/>
              <a:ext cx="109501" cy="1261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4043" y="6543674"/>
              <a:ext cx="89513" cy="1241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9740" y="6543272"/>
              <a:ext cx="197122" cy="1247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47334" y="6543674"/>
              <a:ext cx="16510" cy="124460"/>
            </a:xfrm>
            <a:custGeom>
              <a:avLst/>
              <a:gdLst/>
              <a:ahLst/>
              <a:cxnLst/>
              <a:rect l="l" t="t" r="r" b="b"/>
              <a:pathLst>
                <a:path w="16509" h="124459">
                  <a:moveTo>
                    <a:pt x="16181" y="0"/>
                  </a:moveTo>
                  <a:lnTo>
                    <a:pt x="0" y="0"/>
                  </a:lnTo>
                  <a:lnTo>
                    <a:pt x="0" y="124125"/>
                  </a:lnTo>
                  <a:lnTo>
                    <a:pt x="16182" y="124125"/>
                  </a:lnTo>
                  <a:lnTo>
                    <a:pt x="1618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00651" y="6543674"/>
              <a:ext cx="109514" cy="1261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48252" y="6543674"/>
              <a:ext cx="89487" cy="1241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73910" y="6543674"/>
              <a:ext cx="100008" cy="1241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409199" y="6543281"/>
              <a:ext cx="224154" cy="125095"/>
            </a:xfrm>
            <a:custGeom>
              <a:avLst/>
              <a:gdLst/>
              <a:ahLst/>
              <a:cxnLst/>
              <a:rect l="l" t="t" r="r" b="b"/>
              <a:pathLst>
                <a:path w="224154" h="125095">
                  <a:moveTo>
                    <a:pt x="66624" y="111633"/>
                  </a:moveTo>
                  <a:lnTo>
                    <a:pt x="16116" y="111633"/>
                  </a:lnTo>
                  <a:lnTo>
                    <a:pt x="16116" y="0"/>
                  </a:lnTo>
                  <a:lnTo>
                    <a:pt x="0" y="0"/>
                  </a:lnTo>
                  <a:lnTo>
                    <a:pt x="0" y="111633"/>
                  </a:lnTo>
                  <a:lnTo>
                    <a:pt x="0" y="124777"/>
                  </a:lnTo>
                  <a:lnTo>
                    <a:pt x="66624" y="124777"/>
                  </a:lnTo>
                  <a:lnTo>
                    <a:pt x="66624" y="111633"/>
                  </a:lnTo>
                  <a:close/>
                </a:path>
                <a:path w="224154" h="125095">
                  <a:moveTo>
                    <a:pt x="223748" y="111633"/>
                  </a:moveTo>
                  <a:lnTo>
                    <a:pt x="173228" y="111633"/>
                  </a:lnTo>
                  <a:lnTo>
                    <a:pt x="173228" y="0"/>
                  </a:lnTo>
                  <a:lnTo>
                    <a:pt x="157111" y="0"/>
                  </a:lnTo>
                  <a:lnTo>
                    <a:pt x="157111" y="111633"/>
                  </a:lnTo>
                  <a:lnTo>
                    <a:pt x="157111" y="124777"/>
                  </a:lnTo>
                  <a:lnTo>
                    <a:pt x="223748" y="124777"/>
                  </a:lnTo>
                  <a:lnTo>
                    <a:pt x="223748" y="11163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59603" y="6543675"/>
              <a:ext cx="100008" cy="1241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4893" y="6543675"/>
              <a:ext cx="75133" cy="126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01502" y="6543675"/>
              <a:ext cx="109527" cy="1261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49103" y="6543675"/>
              <a:ext cx="78052" cy="1241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54822" y="6543272"/>
              <a:ext cx="325661" cy="126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17543" y="6543676"/>
              <a:ext cx="78179" cy="1241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20134" y="6543676"/>
              <a:ext cx="90023" cy="124123"/>
            </a:xfrm>
            <a:prstGeom prst="rect">
              <a:avLst/>
            </a:prstGeom>
          </p:spPr>
        </p:pic>
        <p:pic>
          <p:nvPicPr>
            <p:cNvPr id="24" name="object 24" descr="Graphical user interface, application  Description automatically generated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0795" y="3603235"/>
              <a:ext cx="7090409" cy="319811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808217" y="4515523"/>
              <a:ext cx="654050" cy="870585"/>
            </a:xfrm>
            <a:custGeom>
              <a:avLst/>
              <a:gdLst/>
              <a:ahLst/>
              <a:cxnLst/>
              <a:rect l="l" t="t" r="r" b="b"/>
              <a:pathLst>
                <a:path w="654050" h="870585">
                  <a:moveTo>
                    <a:pt x="653630" y="0"/>
                  </a:moveTo>
                  <a:lnTo>
                    <a:pt x="0" y="0"/>
                  </a:lnTo>
                  <a:lnTo>
                    <a:pt x="0" y="870038"/>
                  </a:lnTo>
                  <a:lnTo>
                    <a:pt x="653630" y="870038"/>
                  </a:lnTo>
                  <a:lnTo>
                    <a:pt x="653630" y="0"/>
                  </a:lnTo>
                  <a:close/>
                </a:path>
              </a:pathLst>
            </a:custGeom>
            <a:solidFill>
              <a:srgbClr val="00A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6" descr="Graphical user interface, application  Description automatically generated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358197" y="860379"/>
            <a:ext cx="9471083" cy="2141794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5577840" y="4350486"/>
            <a:ext cx="863600" cy="1007110"/>
            <a:chOff x="5577840" y="4350486"/>
            <a:chExt cx="863600" cy="1007110"/>
          </a:xfrm>
        </p:grpSpPr>
        <p:sp>
          <p:nvSpPr>
            <p:cNvPr id="28" name="object 28"/>
            <p:cNvSpPr/>
            <p:nvPr/>
          </p:nvSpPr>
          <p:spPr>
            <a:xfrm>
              <a:off x="5577840" y="4350486"/>
              <a:ext cx="654050" cy="1007110"/>
            </a:xfrm>
            <a:custGeom>
              <a:avLst/>
              <a:gdLst/>
              <a:ahLst/>
              <a:cxnLst/>
              <a:rect l="l" t="t" r="r" b="b"/>
              <a:pathLst>
                <a:path w="654050" h="1007110">
                  <a:moveTo>
                    <a:pt x="653630" y="0"/>
                  </a:moveTo>
                  <a:lnTo>
                    <a:pt x="0" y="0"/>
                  </a:lnTo>
                  <a:lnTo>
                    <a:pt x="0" y="1006754"/>
                  </a:lnTo>
                  <a:lnTo>
                    <a:pt x="653630" y="1006754"/>
                  </a:lnTo>
                  <a:lnTo>
                    <a:pt x="653630" y="0"/>
                  </a:lnTo>
                  <a:close/>
                </a:path>
              </a:pathLst>
            </a:custGeom>
            <a:solidFill>
              <a:srgbClr val="00A4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 descr="Wine 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11952" y="4628375"/>
              <a:ext cx="728865" cy="728865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4621657" y="1437817"/>
            <a:ext cx="358140" cy="974725"/>
          </a:xfrm>
          <a:custGeom>
            <a:avLst/>
            <a:gdLst/>
            <a:ahLst/>
            <a:cxnLst/>
            <a:rect l="l" t="t" r="r" b="b"/>
            <a:pathLst>
              <a:path w="358139" h="974725">
                <a:moveTo>
                  <a:pt x="357809" y="0"/>
                </a:moveTo>
                <a:lnTo>
                  <a:pt x="0" y="0"/>
                </a:lnTo>
                <a:lnTo>
                  <a:pt x="0" y="974420"/>
                </a:lnTo>
                <a:lnTo>
                  <a:pt x="357809" y="974420"/>
                </a:lnTo>
                <a:lnTo>
                  <a:pt x="357809" y="0"/>
                </a:lnTo>
                <a:close/>
              </a:path>
            </a:pathLst>
          </a:custGeom>
          <a:solidFill>
            <a:srgbClr val="FF4A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6518" y="1501813"/>
            <a:ext cx="757555" cy="1012190"/>
          </a:xfrm>
          <a:custGeom>
            <a:avLst/>
            <a:gdLst/>
            <a:ahLst/>
            <a:cxnLst/>
            <a:rect l="l" t="t" r="r" b="b"/>
            <a:pathLst>
              <a:path w="757554" h="1012189">
                <a:moveTo>
                  <a:pt x="757402" y="0"/>
                </a:moveTo>
                <a:lnTo>
                  <a:pt x="0" y="0"/>
                </a:lnTo>
                <a:lnTo>
                  <a:pt x="0" y="1011770"/>
                </a:lnTo>
                <a:lnTo>
                  <a:pt x="757402" y="1011770"/>
                </a:lnTo>
                <a:lnTo>
                  <a:pt x="757402" y="0"/>
                </a:lnTo>
                <a:close/>
              </a:path>
            </a:pathLst>
          </a:custGeom>
          <a:solidFill>
            <a:srgbClr val="FF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502140" y="1501902"/>
            <a:ext cx="757555" cy="926465"/>
          </a:xfrm>
          <a:custGeom>
            <a:avLst/>
            <a:gdLst/>
            <a:ahLst/>
            <a:cxnLst/>
            <a:rect l="l" t="t" r="r" b="b"/>
            <a:pathLst>
              <a:path w="757554" h="926464">
                <a:moveTo>
                  <a:pt x="757402" y="0"/>
                </a:moveTo>
                <a:lnTo>
                  <a:pt x="0" y="0"/>
                </a:lnTo>
                <a:lnTo>
                  <a:pt x="0" y="926084"/>
                </a:lnTo>
                <a:lnTo>
                  <a:pt x="757402" y="926084"/>
                </a:lnTo>
                <a:lnTo>
                  <a:pt x="757402" y="0"/>
                </a:lnTo>
                <a:close/>
              </a:path>
            </a:pathLst>
          </a:custGeom>
          <a:solidFill>
            <a:srgbClr val="A6A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13928" y="4451273"/>
            <a:ext cx="654050" cy="865505"/>
          </a:xfrm>
          <a:custGeom>
            <a:avLst/>
            <a:gdLst/>
            <a:ahLst/>
            <a:cxnLst/>
            <a:rect l="l" t="t" r="r" b="b"/>
            <a:pathLst>
              <a:path w="654050" h="865504">
                <a:moveTo>
                  <a:pt x="653630" y="0"/>
                </a:moveTo>
                <a:lnTo>
                  <a:pt x="0" y="0"/>
                </a:lnTo>
                <a:lnTo>
                  <a:pt x="0" y="865454"/>
                </a:lnTo>
                <a:lnTo>
                  <a:pt x="653630" y="865454"/>
                </a:lnTo>
                <a:lnTo>
                  <a:pt x="653630" y="0"/>
                </a:lnTo>
                <a:close/>
              </a:path>
            </a:pathLst>
          </a:custGeom>
          <a:solidFill>
            <a:srgbClr val="92D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760473" y="1512354"/>
            <a:ext cx="880706" cy="88070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990469" y="4487202"/>
            <a:ext cx="923734" cy="890739"/>
          </a:xfrm>
          <a:prstGeom prst="rect">
            <a:avLst/>
          </a:prstGeom>
        </p:spPr>
      </p:pic>
      <p:pic>
        <p:nvPicPr>
          <p:cNvPr id="36" name="object 36" descr="Battery 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238490" y="4451286"/>
            <a:ext cx="942022" cy="942022"/>
          </a:xfrm>
          <a:prstGeom prst="rect">
            <a:avLst/>
          </a:prstGeom>
        </p:spPr>
      </p:pic>
      <p:pic>
        <p:nvPicPr>
          <p:cNvPr id="37" name="object 37" descr="Plastic 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390771" y="1544739"/>
            <a:ext cx="757402" cy="870038"/>
          </a:xfrm>
          <a:prstGeom prst="rect">
            <a:avLst/>
          </a:prstGeom>
        </p:spPr>
      </p:pic>
      <p:pic>
        <p:nvPicPr>
          <p:cNvPr id="38" name="object 38" descr="Paper 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959727" y="1544700"/>
            <a:ext cx="926083" cy="926084"/>
          </a:xfrm>
          <a:prstGeom prst="rect">
            <a:avLst/>
          </a:prstGeom>
        </p:spPr>
      </p:pic>
      <p:pic>
        <p:nvPicPr>
          <p:cNvPr id="39" name="object 39" descr="Canned food 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592056" y="1544700"/>
            <a:ext cx="791082" cy="791083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4621657" y="1381263"/>
            <a:ext cx="266700" cy="102870"/>
          </a:xfrm>
          <a:custGeom>
            <a:avLst/>
            <a:gdLst/>
            <a:ahLst/>
            <a:cxnLst/>
            <a:rect l="l" t="t" r="r" b="b"/>
            <a:pathLst>
              <a:path w="266700" h="102869">
                <a:moveTo>
                  <a:pt x="266395" y="0"/>
                </a:moveTo>
                <a:lnTo>
                  <a:pt x="0" y="0"/>
                </a:lnTo>
                <a:lnTo>
                  <a:pt x="0" y="102477"/>
                </a:lnTo>
                <a:lnTo>
                  <a:pt x="266395" y="102477"/>
                </a:lnTo>
                <a:lnTo>
                  <a:pt x="266395" y="0"/>
                </a:lnTo>
                <a:close/>
              </a:path>
            </a:pathLst>
          </a:custGeom>
          <a:solidFill>
            <a:srgbClr val="FF4A3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37795"/>
            <a:ext cx="12192000" cy="620395"/>
            <a:chOff x="0" y="6237795"/>
            <a:chExt cx="12192000" cy="620395"/>
          </a:xfrm>
        </p:grpSpPr>
        <p:sp>
          <p:nvSpPr>
            <p:cNvPr id="3" name="object 3"/>
            <p:cNvSpPr/>
            <p:nvPr/>
          </p:nvSpPr>
          <p:spPr>
            <a:xfrm>
              <a:off x="0" y="6335712"/>
              <a:ext cx="12192000" cy="522605"/>
            </a:xfrm>
            <a:custGeom>
              <a:avLst/>
              <a:gdLst/>
              <a:ahLst/>
              <a:cxnLst/>
              <a:rect l="l" t="t" r="r" b="b"/>
              <a:pathLst>
                <a:path w="12192000" h="522604">
                  <a:moveTo>
                    <a:pt x="12192000" y="0"/>
                  </a:moveTo>
                  <a:lnTo>
                    <a:pt x="0" y="0"/>
                  </a:lnTo>
                  <a:lnTo>
                    <a:pt x="0" y="522287"/>
                  </a:lnTo>
                  <a:lnTo>
                    <a:pt x="12192000" y="5222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55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37795"/>
              <a:ext cx="12192000" cy="98425"/>
            </a:xfrm>
            <a:custGeom>
              <a:avLst/>
              <a:gdLst/>
              <a:ahLst/>
              <a:cxnLst/>
              <a:rect l="l" t="t" r="r" b="b"/>
              <a:pathLst>
                <a:path w="12192000" h="98425">
                  <a:moveTo>
                    <a:pt x="12192000" y="0"/>
                  </a:moveTo>
                  <a:lnTo>
                    <a:pt x="0" y="0"/>
                  </a:lnTo>
                  <a:lnTo>
                    <a:pt x="0" y="97916"/>
                  </a:lnTo>
                  <a:lnTo>
                    <a:pt x="12192000" y="979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EC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44609" y="6543673"/>
              <a:ext cx="15240" cy="124460"/>
            </a:xfrm>
            <a:custGeom>
              <a:avLst/>
              <a:gdLst/>
              <a:ahLst/>
              <a:cxnLst/>
              <a:rect l="l" t="t" r="r" b="b"/>
              <a:pathLst>
                <a:path w="15240" h="124459">
                  <a:moveTo>
                    <a:pt x="0" y="124126"/>
                  </a:moveTo>
                  <a:lnTo>
                    <a:pt x="15236" y="124126"/>
                  </a:lnTo>
                  <a:lnTo>
                    <a:pt x="15236" y="0"/>
                  </a:lnTo>
                  <a:lnTo>
                    <a:pt x="0" y="0"/>
                  </a:lnTo>
                  <a:lnTo>
                    <a:pt x="0" y="12412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4602" y="6543673"/>
              <a:ext cx="98079" cy="1261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9346" y="6543673"/>
              <a:ext cx="99983" cy="1241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64548" y="6543281"/>
              <a:ext cx="89535" cy="125095"/>
            </a:xfrm>
            <a:custGeom>
              <a:avLst/>
              <a:gdLst/>
              <a:ahLst/>
              <a:cxnLst/>
              <a:rect l="l" t="t" r="r" b="b"/>
              <a:pathLst>
                <a:path w="89534" h="125095">
                  <a:moveTo>
                    <a:pt x="89522" y="49911"/>
                  </a:moveTo>
                  <a:lnTo>
                    <a:pt x="15252" y="49911"/>
                  </a:lnTo>
                  <a:lnTo>
                    <a:pt x="15252" y="0"/>
                  </a:lnTo>
                  <a:lnTo>
                    <a:pt x="0" y="0"/>
                  </a:lnTo>
                  <a:lnTo>
                    <a:pt x="12" y="49911"/>
                  </a:lnTo>
                  <a:lnTo>
                    <a:pt x="12" y="64350"/>
                  </a:lnTo>
                  <a:lnTo>
                    <a:pt x="12" y="124777"/>
                  </a:lnTo>
                  <a:lnTo>
                    <a:pt x="15252" y="124777"/>
                  </a:lnTo>
                  <a:lnTo>
                    <a:pt x="15252" y="64350"/>
                  </a:lnTo>
                  <a:lnTo>
                    <a:pt x="73342" y="64350"/>
                  </a:lnTo>
                  <a:lnTo>
                    <a:pt x="73342" y="124523"/>
                  </a:lnTo>
                  <a:lnTo>
                    <a:pt x="89522" y="124523"/>
                  </a:lnTo>
                  <a:lnTo>
                    <a:pt x="89522" y="64350"/>
                  </a:lnTo>
                  <a:lnTo>
                    <a:pt x="89522" y="63995"/>
                  </a:lnTo>
                  <a:lnTo>
                    <a:pt x="89522" y="49911"/>
                  </a:lnTo>
                  <a:close/>
                </a:path>
                <a:path w="89534" h="125095">
                  <a:moveTo>
                    <a:pt x="89522" y="393"/>
                  </a:moveTo>
                  <a:lnTo>
                    <a:pt x="73342" y="393"/>
                  </a:lnTo>
                  <a:lnTo>
                    <a:pt x="73342" y="49644"/>
                  </a:lnTo>
                  <a:lnTo>
                    <a:pt x="89522" y="49644"/>
                  </a:lnTo>
                  <a:lnTo>
                    <a:pt x="89522" y="39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1221" y="6543674"/>
              <a:ext cx="109501" cy="1261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4043" y="6543674"/>
              <a:ext cx="89513" cy="1241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9740" y="6543272"/>
              <a:ext cx="197122" cy="1247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47334" y="6543674"/>
              <a:ext cx="16510" cy="124460"/>
            </a:xfrm>
            <a:custGeom>
              <a:avLst/>
              <a:gdLst/>
              <a:ahLst/>
              <a:cxnLst/>
              <a:rect l="l" t="t" r="r" b="b"/>
              <a:pathLst>
                <a:path w="16509" h="124459">
                  <a:moveTo>
                    <a:pt x="16181" y="0"/>
                  </a:moveTo>
                  <a:lnTo>
                    <a:pt x="0" y="0"/>
                  </a:lnTo>
                  <a:lnTo>
                    <a:pt x="0" y="124125"/>
                  </a:lnTo>
                  <a:lnTo>
                    <a:pt x="16182" y="124125"/>
                  </a:lnTo>
                  <a:lnTo>
                    <a:pt x="1618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00651" y="6543674"/>
              <a:ext cx="109514" cy="1261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48252" y="6543674"/>
              <a:ext cx="89487" cy="1241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73910" y="6543675"/>
              <a:ext cx="100008" cy="1241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409199" y="6543281"/>
              <a:ext cx="224154" cy="125095"/>
            </a:xfrm>
            <a:custGeom>
              <a:avLst/>
              <a:gdLst/>
              <a:ahLst/>
              <a:cxnLst/>
              <a:rect l="l" t="t" r="r" b="b"/>
              <a:pathLst>
                <a:path w="224154" h="125095">
                  <a:moveTo>
                    <a:pt x="66624" y="111633"/>
                  </a:moveTo>
                  <a:lnTo>
                    <a:pt x="16116" y="111633"/>
                  </a:lnTo>
                  <a:lnTo>
                    <a:pt x="16116" y="0"/>
                  </a:lnTo>
                  <a:lnTo>
                    <a:pt x="0" y="0"/>
                  </a:lnTo>
                  <a:lnTo>
                    <a:pt x="0" y="111633"/>
                  </a:lnTo>
                  <a:lnTo>
                    <a:pt x="0" y="124777"/>
                  </a:lnTo>
                  <a:lnTo>
                    <a:pt x="66624" y="124777"/>
                  </a:lnTo>
                  <a:lnTo>
                    <a:pt x="66624" y="111633"/>
                  </a:lnTo>
                  <a:close/>
                </a:path>
                <a:path w="224154" h="125095">
                  <a:moveTo>
                    <a:pt x="223748" y="111633"/>
                  </a:moveTo>
                  <a:lnTo>
                    <a:pt x="173228" y="111633"/>
                  </a:lnTo>
                  <a:lnTo>
                    <a:pt x="173228" y="0"/>
                  </a:lnTo>
                  <a:lnTo>
                    <a:pt x="157111" y="0"/>
                  </a:lnTo>
                  <a:lnTo>
                    <a:pt x="157111" y="111633"/>
                  </a:lnTo>
                  <a:lnTo>
                    <a:pt x="157111" y="124777"/>
                  </a:lnTo>
                  <a:lnTo>
                    <a:pt x="223748" y="124777"/>
                  </a:lnTo>
                  <a:lnTo>
                    <a:pt x="223748" y="11163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59603" y="6543675"/>
              <a:ext cx="100008" cy="1241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4893" y="6543675"/>
              <a:ext cx="75133" cy="126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01502" y="6543675"/>
              <a:ext cx="109527" cy="1261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49103" y="6543675"/>
              <a:ext cx="78052" cy="1241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54822" y="6543272"/>
              <a:ext cx="325661" cy="126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17543" y="6543676"/>
              <a:ext cx="78179" cy="1241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20134" y="6543676"/>
              <a:ext cx="90023" cy="12412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6208768" y="2278249"/>
            <a:ext cx="5710555" cy="633095"/>
            <a:chOff x="6208768" y="2278249"/>
            <a:chExt cx="5710555" cy="633095"/>
          </a:xfrm>
        </p:grpSpPr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08768" y="2278249"/>
              <a:ext cx="5710442" cy="63269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19443" y="2328671"/>
              <a:ext cx="5654166" cy="57632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6466307" y="3000730"/>
            <a:ext cx="5258435" cy="658495"/>
            <a:chOff x="6466307" y="3000730"/>
            <a:chExt cx="5258435" cy="658495"/>
          </a:xfrm>
        </p:grpSpPr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66307" y="3002241"/>
              <a:ext cx="1112569" cy="52739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486397" y="3062605"/>
              <a:ext cx="1036955" cy="451484"/>
            </a:xfrm>
            <a:custGeom>
              <a:avLst/>
              <a:gdLst/>
              <a:ahLst/>
              <a:cxnLst/>
              <a:rect l="l" t="t" r="r" b="b"/>
              <a:pathLst>
                <a:path w="1036954" h="451485">
                  <a:moveTo>
                    <a:pt x="162813" y="120523"/>
                  </a:moveTo>
                  <a:lnTo>
                    <a:pt x="118586" y="125666"/>
                  </a:lnTo>
                  <a:lnTo>
                    <a:pt x="78740" y="141097"/>
                  </a:lnTo>
                  <a:lnTo>
                    <a:pt x="45370" y="166258"/>
                  </a:lnTo>
                  <a:lnTo>
                    <a:pt x="20574" y="200660"/>
                  </a:lnTo>
                  <a:lnTo>
                    <a:pt x="5143" y="240268"/>
                  </a:lnTo>
                  <a:lnTo>
                    <a:pt x="0" y="281305"/>
                  </a:lnTo>
                  <a:lnTo>
                    <a:pt x="1288" y="307520"/>
                  </a:lnTo>
                  <a:lnTo>
                    <a:pt x="11572" y="353706"/>
                  </a:lnTo>
                  <a:lnTo>
                    <a:pt x="32029" y="391572"/>
                  </a:lnTo>
                  <a:lnTo>
                    <a:pt x="61989" y="420338"/>
                  </a:lnTo>
                  <a:lnTo>
                    <a:pt x="100494" y="439886"/>
                  </a:lnTo>
                  <a:lnTo>
                    <a:pt x="141972" y="449740"/>
                  </a:lnTo>
                  <a:lnTo>
                    <a:pt x="163449" y="450977"/>
                  </a:lnTo>
                  <a:lnTo>
                    <a:pt x="197076" y="448024"/>
                  </a:lnTo>
                  <a:lnTo>
                    <a:pt x="227679" y="439166"/>
                  </a:lnTo>
                  <a:lnTo>
                    <a:pt x="255281" y="424402"/>
                  </a:lnTo>
                  <a:lnTo>
                    <a:pt x="279907" y="403733"/>
                  </a:lnTo>
                  <a:lnTo>
                    <a:pt x="296841" y="382778"/>
                  </a:lnTo>
                  <a:lnTo>
                    <a:pt x="163068" y="382778"/>
                  </a:lnTo>
                  <a:lnTo>
                    <a:pt x="147403" y="381208"/>
                  </a:lnTo>
                  <a:lnTo>
                    <a:pt x="108076" y="357759"/>
                  </a:lnTo>
                  <a:lnTo>
                    <a:pt x="87127" y="307895"/>
                  </a:lnTo>
                  <a:lnTo>
                    <a:pt x="85725" y="285750"/>
                  </a:lnTo>
                  <a:lnTo>
                    <a:pt x="87127" y="263604"/>
                  </a:lnTo>
                  <a:lnTo>
                    <a:pt x="108076" y="213741"/>
                  </a:lnTo>
                  <a:lnTo>
                    <a:pt x="147403" y="190291"/>
                  </a:lnTo>
                  <a:lnTo>
                    <a:pt x="163068" y="188722"/>
                  </a:lnTo>
                  <a:lnTo>
                    <a:pt x="297804" y="188722"/>
                  </a:lnTo>
                  <a:lnTo>
                    <a:pt x="280416" y="167132"/>
                  </a:lnTo>
                  <a:lnTo>
                    <a:pt x="255861" y="146776"/>
                  </a:lnTo>
                  <a:lnTo>
                    <a:pt x="228092" y="132207"/>
                  </a:lnTo>
                  <a:lnTo>
                    <a:pt x="197084" y="123447"/>
                  </a:lnTo>
                  <a:lnTo>
                    <a:pt x="162813" y="120523"/>
                  </a:lnTo>
                  <a:close/>
                </a:path>
                <a:path w="1036954" h="451485">
                  <a:moveTo>
                    <a:pt x="297804" y="188722"/>
                  </a:moveTo>
                  <a:lnTo>
                    <a:pt x="163068" y="188722"/>
                  </a:lnTo>
                  <a:lnTo>
                    <a:pt x="178786" y="190291"/>
                  </a:lnTo>
                  <a:lnTo>
                    <a:pt x="193182" y="194992"/>
                  </a:lnTo>
                  <a:lnTo>
                    <a:pt x="227738" y="227599"/>
                  </a:lnTo>
                  <a:lnTo>
                    <a:pt x="240140" y="284861"/>
                  </a:lnTo>
                  <a:lnTo>
                    <a:pt x="240117" y="285750"/>
                  </a:lnTo>
                  <a:lnTo>
                    <a:pt x="234632" y="327104"/>
                  </a:lnTo>
                  <a:lnTo>
                    <a:pt x="206269" y="368686"/>
                  </a:lnTo>
                  <a:lnTo>
                    <a:pt x="163068" y="382778"/>
                  </a:lnTo>
                  <a:lnTo>
                    <a:pt x="296841" y="382778"/>
                  </a:lnTo>
                  <a:lnTo>
                    <a:pt x="300170" y="378658"/>
                  </a:lnTo>
                  <a:lnTo>
                    <a:pt x="314658" y="350488"/>
                  </a:lnTo>
                  <a:lnTo>
                    <a:pt x="323359" y="319222"/>
                  </a:lnTo>
                  <a:lnTo>
                    <a:pt x="326187" y="285750"/>
                  </a:lnTo>
                  <a:lnTo>
                    <a:pt x="326262" y="284861"/>
                  </a:lnTo>
                  <a:lnTo>
                    <a:pt x="323385" y="250856"/>
                  </a:lnTo>
                  <a:lnTo>
                    <a:pt x="314874" y="220279"/>
                  </a:lnTo>
                  <a:lnTo>
                    <a:pt x="314769" y="219900"/>
                  </a:lnTo>
                  <a:lnTo>
                    <a:pt x="300438" y="191992"/>
                  </a:lnTo>
                  <a:lnTo>
                    <a:pt x="297804" y="188722"/>
                  </a:lnTo>
                  <a:close/>
                </a:path>
                <a:path w="1036954" h="451485">
                  <a:moveTo>
                    <a:pt x="886713" y="120523"/>
                  </a:moveTo>
                  <a:lnTo>
                    <a:pt x="829294" y="131667"/>
                  </a:lnTo>
                  <a:lnTo>
                    <a:pt x="782827" y="165100"/>
                  </a:lnTo>
                  <a:lnTo>
                    <a:pt x="751966" y="218059"/>
                  </a:lnTo>
                  <a:lnTo>
                    <a:pt x="741679" y="288163"/>
                  </a:lnTo>
                  <a:lnTo>
                    <a:pt x="743632" y="319619"/>
                  </a:lnTo>
                  <a:lnTo>
                    <a:pt x="759253" y="374102"/>
                  </a:lnTo>
                  <a:lnTo>
                    <a:pt x="795402" y="420651"/>
                  </a:lnTo>
                  <a:lnTo>
                    <a:pt x="856414" y="447599"/>
                  </a:lnTo>
                  <a:lnTo>
                    <a:pt x="894969" y="450977"/>
                  </a:lnTo>
                  <a:lnTo>
                    <a:pt x="919952" y="449476"/>
                  </a:lnTo>
                  <a:lnTo>
                    <a:pt x="963277" y="437483"/>
                  </a:lnTo>
                  <a:lnTo>
                    <a:pt x="997898" y="413615"/>
                  </a:lnTo>
                  <a:lnTo>
                    <a:pt x="1017337" y="388493"/>
                  </a:lnTo>
                  <a:lnTo>
                    <a:pt x="895857" y="388493"/>
                  </a:lnTo>
                  <a:lnTo>
                    <a:pt x="882050" y="387187"/>
                  </a:lnTo>
                  <a:lnTo>
                    <a:pt x="847725" y="367792"/>
                  </a:lnTo>
                  <a:lnTo>
                    <a:pt x="829026" y="327429"/>
                  </a:lnTo>
                  <a:lnTo>
                    <a:pt x="827404" y="309880"/>
                  </a:lnTo>
                  <a:lnTo>
                    <a:pt x="1036954" y="309880"/>
                  </a:lnTo>
                  <a:lnTo>
                    <a:pt x="1035220" y="264894"/>
                  </a:lnTo>
                  <a:lnTo>
                    <a:pt x="1034087" y="258699"/>
                  </a:lnTo>
                  <a:lnTo>
                    <a:pt x="828928" y="258699"/>
                  </a:lnTo>
                  <a:lnTo>
                    <a:pt x="829881" y="242456"/>
                  </a:lnTo>
                  <a:lnTo>
                    <a:pt x="846454" y="204470"/>
                  </a:lnTo>
                  <a:lnTo>
                    <a:pt x="891667" y="184531"/>
                  </a:lnTo>
                  <a:lnTo>
                    <a:pt x="1009649" y="184531"/>
                  </a:lnTo>
                  <a:lnTo>
                    <a:pt x="997966" y="167132"/>
                  </a:lnTo>
                  <a:lnTo>
                    <a:pt x="975725" y="146776"/>
                  </a:lnTo>
                  <a:lnTo>
                    <a:pt x="949769" y="132207"/>
                  </a:lnTo>
                  <a:lnTo>
                    <a:pt x="920099" y="123447"/>
                  </a:lnTo>
                  <a:lnTo>
                    <a:pt x="886713" y="120523"/>
                  </a:lnTo>
                  <a:close/>
                </a:path>
                <a:path w="1036954" h="451485">
                  <a:moveTo>
                    <a:pt x="949198" y="343154"/>
                  </a:moveTo>
                  <a:lnTo>
                    <a:pt x="928877" y="377698"/>
                  </a:lnTo>
                  <a:lnTo>
                    <a:pt x="895857" y="388493"/>
                  </a:lnTo>
                  <a:lnTo>
                    <a:pt x="1017337" y="388493"/>
                  </a:lnTo>
                  <a:lnTo>
                    <a:pt x="1023322" y="378753"/>
                  </a:lnTo>
                  <a:lnTo>
                    <a:pt x="1032509" y="357250"/>
                  </a:lnTo>
                  <a:lnTo>
                    <a:pt x="949198" y="343154"/>
                  </a:lnTo>
                  <a:close/>
                </a:path>
                <a:path w="1036954" h="451485">
                  <a:moveTo>
                    <a:pt x="1009649" y="184531"/>
                  </a:moveTo>
                  <a:lnTo>
                    <a:pt x="891667" y="184531"/>
                  </a:lnTo>
                  <a:lnTo>
                    <a:pt x="904564" y="185771"/>
                  </a:lnTo>
                  <a:lnTo>
                    <a:pt x="904192" y="185771"/>
                  </a:lnTo>
                  <a:lnTo>
                    <a:pt x="943056" y="213979"/>
                  </a:lnTo>
                  <a:lnTo>
                    <a:pt x="953897" y="258699"/>
                  </a:lnTo>
                  <a:lnTo>
                    <a:pt x="1034087" y="258699"/>
                  </a:lnTo>
                  <a:lnTo>
                    <a:pt x="1028233" y="226695"/>
                  </a:lnTo>
                  <a:lnTo>
                    <a:pt x="1028128" y="226123"/>
                  </a:lnTo>
                  <a:lnTo>
                    <a:pt x="1015702" y="193544"/>
                  </a:lnTo>
                  <a:lnTo>
                    <a:pt x="1009649" y="184531"/>
                  </a:lnTo>
                  <a:close/>
                </a:path>
                <a:path w="1036954" h="451485">
                  <a:moveTo>
                    <a:pt x="484631" y="193421"/>
                  </a:moveTo>
                  <a:lnTo>
                    <a:pt x="401066" y="193421"/>
                  </a:lnTo>
                  <a:lnTo>
                    <a:pt x="401066" y="443865"/>
                  </a:lnTo>
                  <a:lnTo>
                    <a:pt x="484631" y="443865"/>
                  </a:lnTo>
                  <a:lnTo>
                    <a:pt x="484631" y="193421"/>
                  </a:lnTo>
                  <a:close/>
                </a:path>
                <a:path w="1036954" h="451485">
                  <a:moveTo>
                    <a:pt x="547243" y="127635"/>
                  </a:moveTo>
                  <a:lnTo>
                    <a:pt x="354583" y="127635"/>
                  </a:lnTo>
                  <a:lnTo>
                    <a:pt x="354583" y="193421"/>
                  </a:lnTo>
                  <a:lnTo>
                    <a:pt x="547243" y="193421"/>
                  </a:lnTo>
                  <a:lnTo>
                    <a:pt x="547243" y="127635"/>
                  </a:lnTo>
                  <a:close/>
                </a:path>
                <a:path w="1036954" h="451485">
                  <a:moveTo>
                    <a:pt x="498348" y="0"/>
                  </a:moveTo>
                  <a:lnTo>
                    <a:pt x="452913" y="6911"/>
                  </a:lnTo>
                  <a:lnTo>
                    <a:pt x="414670" y="34964"/>
                  </a:lnTo>
                  <a:lnTo>
                    <a:pt x="401591" y="85220"/>
                  </a:lnTo>
                  <a:lnTo>
                    <a:pt x="401066" y="103886"/>
                  </a:lnTo>
                  <a:lnTo>
                    <a:pt x="401066" y="127635"/>
                  </a:lnTo>
                  <a:lnTo>
                    <a:pt x="484631" y="127635"/>
                  </a:lnTo>
                  <a:lnTo>
                    <a:pt x="484700" y="103886"/>
                  </a:lnTo>
                  <a:lnTo>
                    <a:pt x="485130" y="94309"/>
                  </a:lnTo>
                  <a:lnTo>
                    <a:pt x="510186" y="64805"/>
                  </a:lnTo>
                  <a:lnTo>
                    <a:pt x="518668" y="64262"/>
                  </a:lnTo>
                  <a:lnTo>
                    <a:pt x="557955" y="64262"/>
                  </a:lnTo>
                  <a:lnTo>
                    <a:pt x="568325" y="10668"/>
                  </a:lnTo>
                  <a:lnTo>
                    <a:pt x="551104" y="6000"/>
                  </a:lnTo>
                  <a:lnTo>
                    <a:pt x="533717" y="2667"/>
                  </a:lnTo>
                  <a:lnTo>
                    <a:pt x="516994" y="763"/>
                  </a:lnTo>
                  <a:lnTo>
                    <a:pt x="518734" y="763"/>
                  </a:lnTo>
                  <a:lnTo>
                    <a:pt x="498348" y="0"/>
                  </a:lnTo>
                  <a:close/>
                </a:path>
                <a:path w="1036954" h="451485">
                  <a:moveTo>
                    <a:pt x="557955" y="64262"/>
                  </a:moveTo>
                  <a:lnTo>
                    <a:pt x="518668" y="64262"/>
                  </a:lnTo>
                  <a:lnTo>
                    <a:pt x="527929" y="64569"/>
                  </a:lnTo>
                  <a:lnTo>
                    <a:pt x="537416" y="65484"/>
                  </a:lnTo>
                  <a:lnTo>
                    <a:pt x="547117" y="66994"/>
                  </a:lnTo>
                  <a:lnTo>
                    <a:pt x="557022" y="69087"/>
                  </a:lnTo>
                  <a:lnTo>
                    <a:pt x="557850" y="64805"/>
                  </a:lnTo>
                  <a:lnTo>
                    <a:pt x="557955" y="64262"/>
                  </a:lnTo>
                  <a:close/>
                </a:path>
              </a:pathLst>
            </a:custGeom>
            <a:solidFill>
              <a:srgbClr val="055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62216" y="3241420"/>
              <a:ext cx="174243" cy="21386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05420" y="3237229"/>
              <a:ext cx="144779" cy="9397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486397" y="3062605"/>
              <a:ext cx="1036955" cy="451484"/>
            </a:xfrm>
            <a:custGeom>
              <a:avLst/>
              <a:gdLst/>
              <a:ahLst/>
              <a:cxnLst/>
              <a:rect l="l" t="t" r="r" b="b"/>
              <a:pathLst>
                <a:path w="1036954" h="451485">
                  <a:moveTo>
                    <a:pt x="886713" y="120523"/>
                  </a:moveTo>
                  <a:lnTo>
                    <a:pt x="949769" y="132207"/>
                  </a:lnTo>
                  <a:lnTo>
                    <a:pt x="997966" y="167132"/>
                  </a:lnTo>
                  <a:lnTo>
                    <a:pt x="1028128" y="226123"/>
                  </a:lnTo>
                  <a:lnTo>
                    <a:pt x="1035220" y="264894"/>
                  </a:lnTo>
                  <a:lnTo>
                    <a:pt x="1036954" y="309880"/>
                  </a:lnTo>
                  <a:lnTo>
                    <a:pt x="827404" y="309880"/>
                  </a:lnTo>
                  <a:lnTo>
                    <a:pt x="829026" y="327429"/>
                  </a:lnTo>
                  <a:lnTo>
                    <a:pt x="847725" y="367792"/>
                  </a:lnTo>
                  <a:lnTo>
                    <a:pt x="882050" y="387187"/>
                  </a:lnTo>
                  <a:lnTo>
                    <a:pt x="895857" y="388493"/>
                  </a:lnTo>
                  <a:lnTo>
                    <a:pt x="905285" y="387806"/>
                  </a:lnTo>
                  <a:lnTo>
                    <a:pt x="940704" y="363712"/>
                  </a:lnTo>
                  <a:lnTo>
                    <a:pt x="949198" y="343154"/>
                  </a:lnTo>
                  <a:lnTo>
                    <a:pt x="1032509" y="357250"/>
                  </a:lnTo>
                  <a:lnTo>
                    <a:pt x="1011777" y="397541"/>
                  </a:lnTo>
                  <a:lnTo>
                    <a:pt x="981709" y="426974"/>
                  </a:lnTo>
                  <a:lnTo>
                    <a:pt x="942721" y="444976"/>
                  </a:lnTo>
                  <a:lnTo>
                    <a:pt x="894969" y="450977"/>
                  </a:lnTo>
                  <a:lnTo>
                    <a:pt x="856414" y="447599"/>
                  </a:lnTo>
                  <a:lnTo>
                    <a:pt x="795402" y="420651"/>
                  </a:lnTo>
                  <a:lnTo>
                    <a:pt x="759253" y="374102"/>
                  </a:lnTo>
                  <a:lnTo>
                    <a:pt x="743632" y="319619"/>
                  </a:lnTo>
                  <a:lnTo>
                    <a:pt x="741679" y="288163"/>
                  </a:lnTo>
                  <a:lnTo>
                    <a:pt x="744251" y="250967"/>
                  </a:lnTo>
                  <a:lnTo>
                    <a:pt x="764825" y="189436"/>
                  </a:lnTo>
                  <a:lnTo>
                    <a:pt x="804685" y="145597"/>
                  </a:lnTo>
                  <a:lnTo>
                    <a:pt x="856640" y="123309"/>
                  </a:lnTo>
                  <a:lnTo>
                    <a:pt x="886713" y="120523"/>
                  </a:lnTo>
                  <a:close/>
                </a:path>
                <a:path w="1036954" h="451485">
                  <a:moveTo>
                    <a:pt x="162813" y="120523"/>
                  </a:moveTo>
                  <a:lnTo>
                    <a:pt x="228092" y="132207"/>
                  </a:lnTo>
                  <a:lnTo>
                    <a:pt x="280416" y="167132"/>
                  </a:lnTo>
                  <a:lnTo>
                    <a:pt x="314769" y="219900"/>
                  </a:lnTo>
                  <a:lnTo>
                    <a:pt x="326262" y="284861"/>
                  </a:lnTo>
                  <a:lnTo>
                    <a:pt x="323359" y="319222"/>
                  </a:lnTo>
                  <a:lnTo>
                    <a:pt x="300170" y="378658"/>
                  </a:lnTo>
                  <a:lnTo>
                    <a:pt x="255281" y="424402"/>
                  </a:lnTo>
                  <a:lnTo>
                    <a:pt x="197076" y="448024"/>
                  </a:lnTo>
                  <a:lnTo>
                    <a:pt x="163449" y="450977"/>
                  </a:lnTo>
                  <a:lnTo>
                    <a:pt x="141972" y="449740"/>
                  </a:lnTo>
                  <a:lnTo>
                    <a:pt x="100494" y="439886"/>
                  </a:lnTo>
                  <a:lnTo>
                    <a:pt x="61989" y="420338"/>
                  </a:lnTo>
                  <a:lnTo>
                    <a:pt x="32029" y="391572"/>
                  </a:lnTo>
                  <a:lnTo>
                    <a:pt x="11572" y="353706"/>
                  </a:lnTo>
                  <a:lnTo>
                    <a:pt x="1285" y="307502"/>
                  </a:lnTo>
                  <a:lnTo>
                    <a:pt x="0" y="281305"/>
                  </a:lnTo>
                  <a:lnTo>
                    <a:pt x="1285" y="260613"/>
                  </a:lnTo>
                  <a:lnTo>
                    <a:pt x="11572" y="220279"/>
                  </a:lnTo>
                  <a:lnTo>
                    <a:pt x="31912" y="182298"/>
                  </a:lnTo>
                  <a:lnTo>
                    <a:pt x="60971" y="152528"/>
                  </a:lnTo>
                  <a:lnTo>
                    <a:pt x="98127" y="132095"/>
                  </a:lnTo>
                  <a:lnTo>
                    <a:pt x="140140" y="121808"/>
                  </a:lnTo>
                  <a:lnTo>
                    <a:pt x="162813" y="120523"/>
                  </a:lnTo>
                  <a:close/>
                </a:path>
                <a:path w="1036954" h="451485">
                  <a:moveTo>
                    <a:pt x="498348" y="0"/>
                  </a:moveTo>
                  <a:lnTo>
                    <a:pt x="516139" y="666"/>
                  </a:lnTo>
                  <a:lnTo>
                    <a:pt x="533717" y="2667"/>
                  </a:lnTo>
                  <a:lnTo>
                    <a:pt x="551104" y="6000"/>
                  </a:lnTo>
                  <a:lnTo>
                    <a:pt x="568325" y="10668"/>
                  </a:lnTo>
                  <a:lnTo>
                    <a:pt x="557022" y="69087"/>
                  </a:lnTo>
                  <a:lnTo>
                    <a:pt x="547117" y="66994"/>
                  </a:lnTo>
                  <a:lnTo>
                    <a:pt x="537416" y="65484"/>
                  </a:lnTo>
                  <a:lnTo>
                    <a:pt x="527929" y="64569"/>
                  </a:lnTo>
                  <a:lnTo>
                    <a:pt x="518668" y="64262"/>
                  </a:lnTo>
                  <a:lnTo>
                    <a:pt x="510186" y="64805"/>
                  </a:lnTo>
                  <a:lnTo>
                    <a:pt x="485130" y="94309"/>
                  </a:lnTo>
                  <a:lnTo>
                    <a:pt x="484631" y="105410"/>
                  </a:lnTo>
                  <a:lnTo>
                    <a:pt x="484631" y="127635"/>
                  </a:lnTo>
                  <a:lnTo>
                    <a:pt x="547243" y="127635"/>
                  </a:lnTo>
                  <a:lnTo>
                    <a:pt x="547243" y="193421"/>
                  </a:lnTo>
                  <a:lnTo>
                    <a:pt x="484631" y="193421"/>
                  </a:lnTo>
                  <a:lnTo>
                    <a:pt x="484631" y="443865"/>
                  </a:lnTo>
                  <a:lnTo>
                    <a:pt x="401066" y="443865"/>
                  </a:lnTo>
                  <a:lnTo>
                    <a:pt x="401066" y="193421"/>
                  </a:lnTo>
                  <a:lnTo>
                    <a:pt x="354583" y="193421"/>
                  </a:lnTo>
                  <a:lnTo>
                    <a:pt x="354583" y="127635"/>
                  </a:lnTo>
                  <a:lnTo>
                    <a:pt x="401066" y="127635"/>
                  </a:lnTo>
                  <a:lnTo>
                    <a:pt x="401066" y="103886"/>
                  </a:lnTo>
                  <a:lnTo>
                    <a:pt x="401591" y="85220"/>
                  </a:lnTo>
                  <a:lnTo>
                    <a:pt x="409575" y="44323"/>
                  </a:lnTo>
                  <a:lnTo>
                    <a:pt x="440817" y="12319"/>
                  </a:lnTo>
                  <a:lnTo>
                    <a:pt x="481679" y="763"/>
                  </a:lnTo>
                  <a:lnTo>
                    <a:pt x="498348" y="0"/>
                  </a:lnTo>
                  <a:close/>
                </a:path>
              </a:pathLst>
            </a:custGeom>
            <a:ln w="19812">
              <a:solidFill>
                <a:srgbClr val="3694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51419" y="3236975"/>
              <a:ext cx="259105" cy="17830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581264" y="3306370"/>
              <a:ext cx="164465" cy="83820"/>
            </a:xfrm>
            <a:custGeom>
              <a:avLst/>
              <a:gdLst/>
              <a:ahLst/>
              <a:cxnLst/>
              <a:rect l="l" t="t" r="r" b="b"/>
              <a:pathLst>
                <a:path w="164465" h="83820">
                  <a:moveTo>
                    <a:pt x="164299" y="0"/>
                  </a:moveTo>
                  <a:lnTo>
                    <a:pt x="0" y="0"/>
                  </a:lnTo>
                  <a:lnTo>
                    <a:pt x="0" y="83640"/>
                  </a:lnTo>
                  <a:lnTo>
                    <a:pt x="164299" y="83640"/>
                  </a:lnTo>
                  <a:lnTo>
                    <a:pt x="164299" y="0"/>
                  </a:lnTo>
                  <a:close/>
                </a:path>
              </a:pathLst>
            </a:custGeom>
            <a:solidFill>
              <a:srgbClr val="055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81264" y="3306370"/>
              <a:ext cx="164465" cy="83820"/>
            </a:xfrm>
            <a:custGeom>
              <a:avLst/>
              <a:gdLst/>
              <a:ahLst/>
              <a:cxnLst/>
              <a:rect l="l" t="t" r="r" b="b"/>
              <a:pathLst>
                <a:path w="164465" h="83820">
                  <a:moveTo>
                    <a:pt x="0" y="83640"/>
                  </a:moveTo>
                  <a:lnTo>
                    <a:pt x="164299" y="83640"/>
                  </a:lnTo>
                  <a:lnTo>
                    <a:pt x="164299" y="0"/>
                  </a:lnTo>
                  <a:lnTo>
                    <a:pt x="0" y="0"/>
                  </a:lnTo>
                  <a:lnTo>
                    <a:pt x="0" y="83640"/>
                  </a:lnTo>
                  <a:close/>
                </a:path>
              </a:pathLst>
            </a:custGeom>
            <a:ln w="19811">
              <a:solidFill>
                <a:srgbClr val="3694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23631" y="3000730"/>
              <a:ext cx="4000500" cy="658393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742554" y="3060192"/>
              <a:ext cx="3925824" cy="584453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7997926" y="3736733"/>
            <a:ext cx="2170430" cy="524510"/>
            <a:chOff x="7997926" y="3736733"/>
            <a:chExt cx="2170430" cy="524510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97926" y="3736733"/>
              <a:ext cx="2170226" cy="52447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08873" y="3787140"/>
              <a:ext cx="2113279" cy="467868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0" y="0"/>
            <a:ext cx="7147559" cy="6858000"/>
            <a:chOff x="0" y="0"/>
            <a:chExt cx="7147559" cy="6858000"/>
          </a:xfrm>
        </p:grpSpPr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0" y="0"/>
              <a:ext cx="7147559" cy="685800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83888" y="3149616"/>
              <a:ext cx="2266315" cy="2566035"/>
            </a:xfrm>
            <a:custGeom>
              <a:avLst/>
              <a:gdLst/>
              <a:ahLst/>
              <a:cxnLst/>
              <a:rect l="l" t="t" r="r" b="b"/>
              <a:pathLst>
                <a:path w="2266315" h="2566035">
                  <a:moveTo>
                    <a:pt x="1459004" y="0"/>
                  </a:moveTo>
                  <a:lnTo>
                    <a:pt x="0" y="598629"/>
                  </a:lnTo>
                  <a:lnTo>
                    <a:pt x="807121" y="2565562"/>
                  </a:lnTo>
                  <a:lnTo>
                    <a:pt x="2266154" y="1966987"/>
                  </a:lnTo>
                  <a:lnTo>
                    <a:pt x="1459004" y="0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19548" y="3351426"/>
              <a:ext cx="1962785" cy="2393950"/>
            </a:xfrm>
            <a:custGeom>
              <a:avLst/>
              <a:gdLst/>
              <a:ahLst/>
              <a:cxnLst/>
              <a:rect l="l" t="t" r="r" b="b"/>
              <a:pathLst>
                <a:path w="1962785" h="2393950">
                  <a:moveTo>
                    <a:pt x="1546607" y="0"/>
                  </a:moveTo>
                  <a:lnTo>
                    <a:pt x="0" y="308476"/>
                  </a:lnTo>
                  <a:lnTo>
                    <a:pt x="415880" y="2393579"/>
                  </a:lnTo>
                  <a:lnTo>
                    <a:pt x="1962488" y="2085102"/>
                  </a:lnTo>
                  <a:lnTo>
                    <a:pt x="1546607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08061" y="2862224"/>
              <a:ext cx="4580255" cy="2518410"/>
            </a:xfrm>
            <a:custGeom>
              <a:avLst/>
              <a:gdLst/>
              <a:ahLst/>
              <a:cxnLst/>
              <a:rect l="l" t="t" r="r" b="b"/>
              <a:pathLst>
                <a:path w="4580255" h="2518410">
                  <a:moveTo>
                    <a:pt x="1107122" y="881507"/>
                  </a:moveTo>
                  <a:lnTo>
                    <a:pt x="1105725" y="874509"/>
                  </a:lnTo>
                  <a:lnTo>
                    <a:pt x="0" y="1095057"/>
                  </a:lnTo>
                  <a:lnTo>
                    <a:pt x="1397" y="1102055"/>
                  </a:lnTo>
                  <a:lnTo>
                    <a:pt x="1107122" y="881507"/>
                  </a:lnTo>
                  <a:close/>
                </a:path>
                <a:path w="4580255" h="2518410">
                  <a:moveTo>
                    <a:pt x="1119962" y="945883"/>
                  </a:moveTo>
                  <a:lnTo>
                    <a:pt x="1118565" y="938885"/>
                  </a:lnTo>
                  <a:lnTo>
                    <a:pt x="12839" y="1159421"/>
                  </a:lnTo>
                  <a:lnTo>
                    <a:pt x="14236" y="1166418"/>
                  </a:lnTo>
                  <a:lnTo>
                    <a:pt x="1119962" y="945883"/>
                  </a:lnTo>
                  <a:close/>
                </a:path>
                <a:path w="4580255" h="2518410">
                  <a:moveTo>
                    <a:pt x="1132801" y="1010259"/>
                  </a:moveTo>
                  <a:lnTo>
                    <a:pt x="1131404" y="1003261"/>
                  </a:lnTo>
                  <a:lnTo>
                    <a:pt x="25679" y="1223797"/>
                  </a:lnTo>
                  <a:lnTo>
                    <a:pt x="27076" y="1230795"/>
                  </a:lnTo>
                  <a:lnTo>
                    <a:pt x="1132801" y="1010259"/>
                  </a:lnTo>
                  <a:close/>
                </a:path>
                <a:path w="4580255" h="2518410">
                  <a:moveTo>
                    <a:pt x="1145641" y="1074623"/>
                  </a:moveTo>
                  <a:lnTo>
                    <a:pt x="1144244" y="1067625"/>
                  </a:lnTo>
                  <a:lnTo>
                    <a:pt x="38519" y="1288173"/>
                  </a:lnTo>
                  <a:lnTo>
                    <a:pt x="39916" y="1295171"/>
                  </a:lnTo>
                  <a:lnTo>
                    <a:pt x="1145641" y="1074623"/>
                  </a:lnTo>
                  <a:close/>
                </a:path>
                <a:path w="4580255" h="2518410">
                  <a:moveTo>
                    <a:pt x="1158481" y="1138999"/>
                  </a:moveTo>
                  <a:lnTo>
                    <a:pt x="1157084" y="1132001"/>
                  </a:lnTo>
                  <a:lnTo>
                    <a:pt x="51358" y="1352537"/>
                  </a:lnTo>
                  <a:lnTo>
                    <a:pt x="52755" y="1359535"/>
                  </a:lnTo>
                  <a:lnTo>
                    <a:pt x="1158481" y="1138999"/>
                  </a:lnTo>
                  <a:close/>
                </a:path>
                <a:path w="4580255" h="2518410">
                  <a:moveTo>
                    <a:pt x="1171321" y="1203375"/>
                  </a:moveTo>
                  <a:lnTo>
                    <a:pt x="1169924" y="1196378"/>
                  </a:lnTo>
                  <a:lnTo>
                    <a:pt x="64198" y="1416913"/>
                  </a:lnTo>
                  <a:lnTo>
                    <a:pt x="65595" y="1423911"/>
                  </a:lnTo>
                  <a:lnTo>
                    <a:pt x="1171321" y="1203375"/>
                  </a:lnTo>
                  <a:close/>
                </a:path>
                <a:path w="4580255" h="2518410">
                  <a:moveTo>
                    <a:pt x="1184160" y="1267739"/>
                  </a:moveTo>
                  <a:lnTo>
                    <a:pt x="1182763" y="1260741"/>
                  </a:lnTo>
                  <a:lnTo>
                    <a:pt x="77038" y="1481289"/>
                  </a:lnTo>
                  <a:lnTo>
                    <a:pt x="78435" y="1488287"/>
                  </a:lnTo>
                  <a:lnTo>
                    <a:pt x="1184160" y="1267739"/>
                  </a:lnTo>
                  <a:close/>
                </a:path>
                <a:path w="4580255" h="2518410">
                  <a:moveTo>
                    <a:pt x="1197000" y="1332115"/>
                  </a:moveTo>
                  <a:lnTo>
                    <a:pt x="1195603" y="1325118"/>
                  </a:lnTo>
                  <a:lnTo>
                    <a:pt x="89877" y="1545653"/>
                  </a:lnTo>
                  <a:lnTo>
                    <a:pt x="91274" y="1552651"/>
                  </a:lnTo>
                  <a:lnTo>
                    <a:pt x="1197000" y="1332115"/>
                  </a:lnTo>
                  <a:close/>
                </a:path>
                <a:path w="4580255" h="2518410">
                  <a:moveTo>
                    <a:pt x="1209827" y="1396492"/>
                  </a:moveTo>
                  <a:lnTo>
                    <a:pt x="1208443" y="1389494"/>
                  </a:lnTo>
                  <a:lnTo>
                    <a:pt x="102717" y="1610029"/>
                  </a:lnTo>
                  <a:lnTo>
                    <a:pt x="104114" y="1617027"/>
                  </a:lnTo>
                  <a:lnTo>
                    <a:pt x="1209827" y="1396492"/>
                  </a:lnTo>
                  <a:close/>
                </a:path>
                <a:path w="4580255" h="2518410">
                  <a:moveTo>
                    <a:pt x="1222667" y="1460855"/>
                  </a:moveTo>
                  <a:lnTo>
                    <a:pt x="1221282" y="1453857"/>
                  </a:lnTo>
                  <a:lnTo>
                    <a:pt x="115557" y="1674406"/>
                  </a:lnTo>
                  <a:lnTo>
                    <a:pt x="116954" y="1681403"/>
                  </a:lnTo>
                  <a:lnTo>
                    <a:pt x="1222667" y="1460855"/>
                  </a:lnTo>
                  <a:close/>
                </a:path>
                <a:path w="4580255" h="2518410">
                  <a:moveTo>
                    <a:pt x="1235506" y="1525231"/>
                  </a:moveTo>
                  <a:lnTo>
                    <a:pt x="1234122" y="1518234"/>
                  </a:lnTo>
                  <a:lnTo>
                    <a:pt x="128397" y="1738769"/>
                  </a:lnTo>
                  <a:lnTo>
                    <a:pt x="129794" y="1745767"/>
                  </a:lnTo>
                  <a:lnTo>
                    <a:pt x="1235506" y="1525231"/>
                  </a:lnTo>
                  <a:close/>
                </a:path>
                <a:path w="4580255" h="2518410">
                  <a:moveTo>
                    <a:pt x="1248346" y="1589608"/>
                  </a:moveTo>
                  <a:lnTo>
                    <a:pt x="1246962" y="1582610"/>
                  </a:lnTo>
                  <a:lnTo>
                    <a:pt x="141236" y="1803146"/>
                  </a:lnTo>
                  <a:lnTo>
                    <a:pt x="142633" y="1810143"/>
                  </a:lnTo>
                  <a:lnTo>
                    <a:pt x="1248346" y="1589608"/>
                  </a:lnTo>
                  <a:close/>
                </a:path>
                <a:path w="4580255" h="2518410">
                  <a:moveTo>
                    <a:pt x="1261186" y="1653971"/>
                  </a:moveTo>
                  <a:lnTo>
                    <a:pt x="1259789" y="1646986"/>
                  </a:lnTo>
                  <a:lnTo>
                    <a:pt x="154076" y="1867522"/>
                  </a:lnTo>
                  <a:lnTo>
                    <a:pt x="155473" y="1874520"/>
                  </a:lnTo>
                  <a:lnTo>
                    <a:pt x="1261186" y="1653971"/>
                  </a:lnTo>
                  <a:close/>
                </a:path>
                <a:path w="4580255" h="2518410">
                  <a:moveTo>
                    <a:pt x="1274025" y="1718348"/>
                  </a:moveTo>
                  <a:lnTo>
                    <a:pt x="1272628" y="1711350"/>
                  </a:lnTo>
                  <a:lnTo>
                    <a:pt x="166916" y="1931898"/>
                  </a:lnTo>
                  <a:lnTo>
                    <a:pt x="168313" y="1938883"/>
                  </a:lnTo>
                  <a:lnTo>
                    <a:pt x="1274025" y="1718348"/>
                  </a:lnTo>
                  <a:close/>
                </a:path>
                <a:path w="4580255" h="2518410">
                  <a:moveTo>
                    <a:pt x="1286865" y="1782724"/>
                  </a:moveTo>
                  <a:lnTo>
                    <a:pt x="1285468" y="1775726"/>
                  </a:lnTo>
                  <a:lnTo>
                    <a:pt x="179755" y="1996262"/>
                  </a:lnTo>
                  <a:lnTo>
                    <a:pt x="181152" y="2003259"/>
                  </a:lnTo>
                  <a:lnTo>
                    <a:pt x="1286865" y="1782724"/>
                  </a:lnTo>
                  <a:close/>
                </a:path>
                <a:path w="4580255" h="2518410">
                  <a:moveTo>
                    <a:pt x="1299705" y="1847100"/>
                  </a:moveTo>
                  <a:lnTo>
                    <a:pt x="1298308" y="1840103"/>
                  </a:lnTo>
                  <a:lnTo>
                    <a:pt x="192595" y="2060638"/>
                  </a:lnTo>
                  <a:lnTo>
                    <a:pt x="193992" y="2067636"/>
                  </a:lnTo>
                  <a:lnTo>
                    <a:pt x="1299705" y="1847100"/>
                  </a:lnTo>
                  <a:close/>
                </a:path>
                <a:path w="4580255" h="2518410">
                  <a:moveTo>
                    <a:pt x="1312545" y="1911464"/>
                  </a:moveTo>
                  <a:lnTo>
                    <a:pt x="1311148" y="1904466"/>
                  </a:lnTo>
                  <a:lnTo>
                    <a:pt x="205435" y="2125014"/>
                  </a:lnTo>
                  <a:lnTo>
                    <a:pt x="206832" y="2132012"/>
                  </a:lnTo>
                  <a:lnTo>
                    <a:pt x="1312545" y="1911464"/>
                  </a:lnTo>
                  <a:close/>
                </a:path>
                <a:path w="4580255" h="2518410">
                  <a:moveTo>
                    <a:pt x="1325384" y="1975840"/>
                  </a:moveTo>
                  <a:lnTo>
                    <a:pt x="1323987" y="1968842"/>
                  </a:lnTo>
                  <a:lnTo>
                    <a:pt x="218274" y="2189378"/>
                  </a:lnTo>
                  <a:lnTo>
                    <a:pt x="219671" y="2196376"/>
                  </a:lnTo>
                  <a:lnTo>
                    <a:pt x="1325384" y="1975840"/>
                  </a:lnTo>
                  <a:close/>
                </a:path>
                <a:path w="4580255" h="2518410">
                  <a:moveTo>
                    <a:pt x="1338224" y="2040216"/>
                  </a:moveTo>
                  <a:lnTo>
                    <a:pt x="1336827" y="2033219"/>
                  </a:lnTo>
                  <a:lnTo>
                    <a:pt x="231114" y="2253754"/>
                  </a:lnTo>
                  <a:lnTo>
                    <a:pt x="232511" y="2260752"/>
                  </a:lnTo>
                  <a:lnTo>
                    <a:pt x="1338224" y="2040216"/>
                  </a:lnTo>
                  <a:close/>
                </a:path>
                <a:path w="4580255" h="2518410">
                  <a:moveTo>
                    <a:pt x="1351064" y="2104580"/>
                  </a:moveTo>
                  <a:lnTo>
                    <a:pt x="1349667" y="2097582"/>
                  </a:lnTo>
                  <a:lnTo>
                    <a:pt x="243954" y="2318131"/>
                  </a:lnTo>
                  <a:lnTo>
                    <a:pt x="245351" y="2325128"/>
                  </a:lnTo>
                  <a:lnTo>
                    <a:pt x="1351064" y="2104580"/>
                  </a:lnTo>
                  <a:close/>
                </a:path>
                <a:path w="4580255" h="2518410">
                  <a:moveTo>
                    <a:pt x="1363903" y="2168956"/>
                  </a:moveTo>
                  <a:lnTo>
                    <a:pt x="1362506" y="2161959"/>
                  </a:lnTo>
                  <a:lnTo>
                    <a:pt x="256794" y="2382494"/>
                  </a:lnTo>
                  <a:lnTo>
                    <a:pt x="258191" y="2389492"/>
                  </a:lnTo>
                  <a:lnTo>
                    <a:pt x="1363903" y="2168956"/>
                  </a:lnTo>
                  <a:close/>
                </a:path>
                <a:path w="4580255" h="2518410">
                  <a:moveTo>
                    <a:pt x="1376743" y="2233333"/>
                  </a:moveTo>
                  <a:lnTo>
                    <a:pt x="1375346" y="2226335"/>
                  </a:lnTo>
                  <a:lnTo>
                    <a:pt x="269633" y="2446871"/>
                  </a:lnTo>
                  <a:lnTo>
                    <a:pt x="271030" y="2453868"/>
                  </a:lnTo>
                  <a:lnTo>
                    <a:pt x="1376743" y="2233333"/>
                  </a:lnTo>
                  <a:close/>
                </a:path>
                <a:path w="4580255" h="2518410">
                  <a:moveTo>
                    <a:pt x="1389583" y="2297696"/>
                  </a:moveTo>
                  <a:lnTo>
                    <a:pt x="1388186" y="2290699"/>
                  </a:lnTo>
                  <a:lnTo>
                    <a:pt x="282473" y="2511247"/>
                  </a:lnTo>
                  <a:lnTo>
                    <a:pt x="283870" y="2518245"/>
                  </a:lnTo>
                  <a:lnTo>
                    <a:pt x="1389583" y="2297696"/>
                  </a:lnTo>
                  <a:close/>
                </a:path>
                <a:path w="4580255" h="2518410">
                  <a:moveTo>
                    <a:pt x="4579848" y="1696910"/>
                  </a:moveTo>
                  <a:lnTo>
                    <a:pt x="4578718" y="1644700"/>
                  </a:lnTo>
                  <a:lnTo>
                    <a:pt x="4571695" y="1589239"/>
                  </a:lnTo>
                  <a:lnTo>
                    <a:pt x="4558144" y="1530515"/>
                  </a:lnTo>
                  <a:lnTo>
                    <a:pt x="4537430" y="1468513"/>
                  </a:lnTo>
                  <a:lnTo>
                    <a:pt x="4496549" y="1369936"/>
                  </a:lnTo>
                  <a:lnTo>
                    <a:pt x="4453725" y="1276743"/>
                  </a:lnTo>
                  <a:lnTo>
                    <a:pt x="4318368" y="1001128"/>
                  </a:lnTo>
                  <a:lnTo>
                    <a:pt x="4297629" y="955433"/>
                  </a:lnTo>
                  <a:lnTo>
                    <a:pt x="4278655" y="910386"/>
                  </a:lnTo>
                  <a:lnTo>
                    <a:pt x="4261688" y="865797"/>
                  </a:lnTo>
                  <a:lnTo>
                    <a:pt x="4247007" y="821499"/>
                  </a:lnTo>
                  <a:lnTo>
                    <a:pt x="4234878" y="777316"/>
                  </a:lnTo>
                  <a:lnTo>
                    <a:pt x="4225569" y="733056"/>
                  </a:lnTo>
                  <a:lnTo>
                    <a:pt x="4219346" y="688555"/>
                  </a:lnTo>
                  <a:lnTo>
                    <a:pt x="4216565" y="644334"/>
                  </a:lnTo>
                  <a:lnTo>
                    <a:pt x="4217365" y="600417"/>
                  </a:lnTo>
                  <a:lnTo>
                    <a:pt x="4221772" y="556704"/>
                  </a:lnTo>
                  <a:lnTo>
                    <a:pt x="4229824" y="513092"/>
                  </a:lnTo>
                  <a:lnTo>
                    <a:pt x="4241571" y="469480"/>
                  </a:lnTo>
                  <a:lnTo>
                    <a:pt x="4257040" y="425767"/>
                  </a:lnTo>
                  <a:lnTo>
                    <a:pt x="4276280" y="381850"/>
                  </a:lnTo>
                  <a:lnTo>
                    <a:pt x="4299305" y="337629"/>
                  </a:lnTo>
                  <a:lnTo>
                    <a:pt x="4326179" y="293001"/>
                  </a:lnTo>
                  <a:lnTo>
                    <a:pt x="4356913" y="247853"/>
                  </a:lnTo>
                  <a:lnTo>
                    <a:pt x="4391558" y="202107"/>
                  </a:lnTo>
                  <a:lnTo>
                    <a:pt x="4429950" y="149174"/>
                  </a:lnTo>
                  <a:lnTo>
                    <a:pt x="4452988" y="106464"/>
                  </a:lnTo>
                  <a:lnTo>
                    <a:pt x="4460875" y="73342"/>
                  </a:lnTo>
                  <a:lnTo>
                    <a:pt x="4453826" y="49149"/>
                  </a:lnTo>
                  <a:lnTo>
                    <a:pt x="4439958" y="37528"/>
                  </a:lnTo>
                  <a:lnTo>
                    <a:pt x="4419422" y="31140"/>
                  </a:lnTo>
                  <a:lnTo>
                    <a:pt x="4392447" y="29667"/>
                  </a:lnTo>
                  <a:lnTo>
                    <a:pt x="4359275" y="32766"/>
                  </a:lnTo>
                  <a:lnTo>
                    <a:pt x="4320108" y="40093"/>
                  </a:lnTo>
                  <a:lnTo>
                    <a:pt x="4275188" y="51320"/>
                  </a:lnTo>
                  <a:lnTo>
                    <a:pt x="4224731" y="66090"/>
                  </a:lnTo>
                  <a:lnTo>
                    <a:pt x="4108132" y="104952"/>
                  </a:lnTo>
                  <a:lnTo>
                    <a:pt x="3849840" y="198221"/>
                  </a:lnTo>
                  <a:lnTo>
                    <a:pt x="3790175" y="218833"/>
                  </a:lnTo>
                  <a:lnTo>
                    <a:pt x="3733698" y="237096"/>
                  </a:lnTo>
                  <a:lnTo>
                    <a:pt x="3682047" y="252006"/>
                  </a:lnTo>
                  <a:lnTo>
                    <a:pt x="3636899" y="262559"/>
                  </a:lnTo>
                  <a:lnTo>
                    <a:pt x="3599904" y="267766"/>
                  </a:lnTo>
                  <a:lnTo>
                    <a:pt x="3572726" y="266611"/>
                  </a:lnTo>
                  <a:lnTo>
                    <a:pt x="3557003" y="258102"/>
                  </a:lnTo>
                  <a:lnTo>
                    <a:pt x="3553993" y="249389"/>
                  </a:lnTo>
                  <a:lnTo>
                    <a:pt x="3556127" y="234645"/>
                  </a:lnTo>
                  <a:lnTo>
                    <a:pt x="3566172" y="212242"/>
                  </a:lnTo>
                  <a:lnTo>
                    <a:pt x="3586899" y="180594"/>
                  </a:lnTo>
                  <a:lnTo>
                    <a:pt x="3600285" y="158000"/>
                  </a:lnTo>
                  <a:lnTo>
                    <a:pt x="3606558" y="136613"/>
                  </a:lnTo>
                  <a:lnTo>
                    <a:pt x="3605707" y="116484"/>
                  </a:lnTo>
                  <a:lnTo>
                    <a:pt x="3597719" y="97675"/>
                  </a:lnTo>
                  <a:lnTo>
                    <a:pt x="3544201" y="57264"/>
                  </a:lnTo>
                  <a:lnTo>
                    <a:pt x="3503434" y="42887"/>
                  </a:lnTo>
                  <a:lnTo>
                    <a:pt x="3455822" y="32042"/>
                  </a:lnTo>
                  <a:lnTo>
                    <a:pt x="3403257" y="24498"/>
                  </a:lnTo>
                  <a:lnTo>
                    <a:pt x="3347631" y="19989"/>
                  </a:lnTo>
                  <a:lnTo>
                    <a:pt x="3290836" y="18275"/>
                  </a:lnTo>
                  <a:lnTo>
                    <a:pt x="3234740" y="19100"/>
                  </a:lnTo>
                  <a:lnTo>
                    <a:pt x="3181235" y="22212"/>
                  </a:lnTo>
                  <a:lnTo>
                    <a:pt x="3132201" y="27368"/>
                  </a:lnTo>
                  <a:lnTo>
                    <a:pt x="3089541" y="34315"/>
                  </a:lnTo>
                  <a:lnTo>
                    <a:pt x="3051098" y="41973"/>
                  </a:lnTo>
                  <a:lnTo>
                    <a:pt x="3042729" y="0"/>
                  </a:lnTo>
                  <a:lnTo>
                    <a:pt x="2833890" y="41643"/>
                  </a:lnTo>
                  <a:lnTo>
                    <a:pt x="2854121" y="143052"/>
                  </a:lnTo>
                  <a:lnTo>
                    <a:pt x="3062960" y="101396"/>
                  </a:lnTo>
                  <a:lnTo>
                    <a:pt x="3053892" y="55968"/>
                  </a:lnTo>
                  <a:lnTo>
                    <a:pt x="3092323" y="48310"/>
                  </a:lnTo>
                  <a:lnTo>
                    <a:pt x="3138805" y="40716"/>
                  </a:lnTo>
                  <a:lnTo>
                    <a:pt x="3189833" y="35433"/>
                  </a:lnTo>
                  <a:lnTo>
                    <a:pt x="3243796" y="32537"/>
                  </a:lnTo>
                  <a:lnTo>
                    <a:pt x="3299053" y="32118"/>
                  </a:lnTo>
                  <a:lnTo>
                    <a:pt x="3353993" y="34251"/>
                  </a:lnTo>
                  <a:lnTo>
                    <a:pt x="3406978" y="39014"/>
                  </a:lnTo>
                  <a:lnTo>
                    <a:pt x="3456381" y="46494"/>
                  </a:lnTo>
                  <a:lnTo>
                    <a:pt x="3500590" y="56794"/>
                  </a:lnTo>
                  <a:lnTo>
                    <a:pt x="3537966" y="69977"/>
                  </a:lnTo>
                  <a:lnTo>
                    <a:pt x="3585718" y="105346"/>
                  </a:lnTo>
                  <a:lnTo>
                    <a:pt x="3592220" y="136080"/>
                  </a:lnTo>
                  <a:lnTo>
                    <a:pt x="3586721" y="153390"/>
                  </a:lnTo>
                  <a:lnTo>
                    <a:pt x="3554476" y="203936"/>
                  </a:lnTo>
                  <a:lnTo>
                    <a:pt x="3542627" y="230009"/>
                  </a:lnTo>
                  <a:lnTo>
                    <a:pt x="3539718" y="250774"/>
                  </a:lnTo>
                  <a:lnTo>
                    <a:pt x="3545611" y="266674"/>
                  </a:lnTo>
                  <a:lnTo>
                    <a:pt x="3560800" y="277558"/>
                  </a:lnTo>
                  <a:lnTo>
                    <a:pt x="3584651" y="281889"/>
                  </a:lnTo>
                  <a:lnTo>
                    <a:pt x="3616972" y="280123"/>
                  </a:lnTo>
                  <a:lnTo>
                    <a:pt x="3657549" y="272719"/>
                  </a:lnTo>
                  <a:lnTo>
                    <a:pt x="3706164" y="260146"/>
                  </a:lnTo>
                  <a:lnTo>
                    <a:pt x="3762629" y="242862"/>
                  </a:lnTo>
                  <a:lnTo>
                    <a:pt x="3898265" y="195999"/>
                  </a:lnTo>
                  <a:lnTo>
                    <a:pt x="4099547" y="122961"/>
                  </a:lnTo>
                  <a:lnTo>
                    <a:pt x="4217873" y="82994"/>
                  </a:lnTo>
                  <a:lnTo>
                    <a:pt x="4272165" y="66789"/>
                  </a:lnTo>
                  <a:lnTo>
                    <a:pt x="4321441" y="54241"/>
                  </a:lnTo>
                  <a:lnTo>
                    <a:pt x="4364406" y="46202"/>
                  </a:lnTo>
                  <a:lnTo>
                    <a:pt x="4399724" y="43497"/>
                  </a:lnTo>
                  <a:lnTo>
                    <a:pt x="4426089" y="47002"/>
                  </a:lnTo>
                  <a:lnTo>
                    <a:pt x="4442168" y="57543"/>
                  </a:lnTo>
                  <a:lnTo>
                    <a:pt x="4446448" y="72301"/>
                  </a:lnTo>
                  <a:lnTo>
                    <a:pt x="4440885" y="97878"/>
                  </a:lnTo>
                  <a:lnTo>
                    <a:pt x="4420451" y="137236"/>
                  </a:lnTo>
                  <a:lnTo>
                    <a:pt x="4380103" y="193294"/>
                  </a:lnTo>
                  <a:lnTo>
                    <a:pt x="4342244" y="243636"/>
                  </a:lnTo>
                  <a:lnTo>
                    <a:pt x="4309453" y="292633"/>
                  </a:lnTo>
                  <a:lnTo>
                    <a:pt x="4281487" y="340372"/>
                  </a:lnTo>
                  <a:lnTo>
                    <a:pt x="4258132" y="386981"/>
                  </a:lnTo>
                  <a:lnTo>
                    <a:pt x="4239171" y="432549"/>
                  </a:lnTo>
                  <a:lnTo>
                    <a:pt x="4224388" y="477189"/>
                  </a:lnTo>
                  <a:lnTo>
                    <a:pt x="4213568" y="521004"/>
                  </a:lnTo>
                  <a:lnTo>
                    <a:pt x="4206468" y="564095"/>
                  </a:lnTo>
                  <a:lnTo>
                    <a:pt x="4202887" y="606564"/>
                  </a:lnTo>
                  <a:lnTo>
                    <a:pt x="4202595" y="648538"/>
                  </a:lnTo>
                  <a:lnTo>
                    <a:pt x="4205376" y="690079"/>
                  </a:lnTo>
                  <a:lnTo>
                    <a:pt x="4211002" y="731329"/>
                  </a:lnTo>
                  <a:lnTo>
                    <a:pt x="4219270" y="772388"/>
                  </a:lnTo>
                  <a:lnTo>
                    <a:pt x="4229951" y="813346"/>
                  </a:lnTo>
                  <a:lnTo>
                    <a:pt x="4242816" y="854303"/>
                  </a:lnTo>
                  <a:lnTo>
                    <a:pt x="4257649" y="895388"/>
                  </a:lnTo>
                  <a:lnTo>
                    <a:pt x="4274236" y="936688"/>
                  </a:lnTo>
                  <a:lnTo>
                    <a:pt x="4311777" y="1020368"/>
                  </a:lnTo>
                  <a:lnTo>
                    <a:pt x="4440923" y="1282700"/>
                  </a:lnTo>
                  <a:lnTo>
                    <a:pt x="4483493" y="1375549"/>
                  </a:lnTo>
                  <a:lnTo>
                    <a:pt x="4504055" y="1423873"/>
                  </a:lnTo>
                  <a:lnTo>
                    <a:pt x="4523905" y="1473695"/>
                  </a:lnTo>
                  <a:lnTo>
                    <a:pt x="4544098" y="1534033"/>
                  </a:lnTo>
                  <a:lnTo>
                    <a:pt x="4557306" y="1591170"/>
                  </a:lnTo>
                  <a:lnTo>
                    <a:pt x="4564177" y="1645119"/>
                  </a:lnTo>
                  <a:lnTo>
                    <a:pt x="4565307" y="1695907"/>
                  </a:lnTo>
                  <a:lnTo>
                    <a:pt x="4561344" y="1743557"/>
                  </a:lnTo>
                  <a:lnTo>
                    <a:pt x="4552886" y="1788083"/>
                  </a:lnTo>
                  <a:lnTo>
                    <a:pt x="4540567" y="1829511"/>
                  </a:lnTo>
                  <a:lnTo>
                    <a:pt x="4524997" y="1867865"/>
                  </a:lnTo>
                  <a:lnTo>
                    <a:pt x="4506811" y="1903171"/>
                  </a:lnTo>
                  <a:lnTo>
                    <a:pt x="4465066" y="1964728"/>
                  </a:lnTo>
                  <a:lnTo>
                    <a:pt x="4401794" y="2031834"/>
                  </a:lnTo>
                  <a:lnTo>
                    <a:pt x="4357167" y="2068664"/>
                  </a:lnTo>
                  <a:lnTo>
                    <a:pt x="4309859" y="2101494"/>
                  </a:lnTo>
                  <a:lnTo>
                    <a:pt x="4260913" y="2130323"/>
                  </a:lnTo>
                  <a:lnTo>
                    <a:pt x="4211358" y="2155113"/>
                  </a:lnTo>
                  <a:lnTo>
                    <a:pt x="4162209" y="2175865"/>
                  </a:lnTo>
                  <a:lnTo>
                    <a:pt x="4114482" y="2192553"/>
                  </a:lnTo>
                  <a:lnTo>
                    <a:pt x="4069232" y="2205151"/>
                  </a:lnTo>
                  <a:lnTo>
                    <a:pt x="4027449" y="2213660"/>
                  </a:lnTo>
                  <a:lnTo>
                    <a:pt x="3958437" y="2218334"/>
                  </a:lnTo>
                  <a:lnTo>
                    <a:pt x="3933253" y="2214448"/>
                  </a:lnTo>
                  <a:lnTo>
                    <a:pt x="3919804" y="2208822"/>
                  </a:lnTo>
                  <a:lnTo>
                    <a:pt x="3914559" y="2204301"/>
                  </a:lnTo>
                  <a:lnTo>
                    <a:pt x="3911689" y="2198433"/>
                  </a:lnTo>
                  <a:lnTo>
                    <a:pt x="3899128" y="2135467"/>
                  </a:lnTo>
                  <a:lnTo>
                    <a:pt x="3927119" y="2129879"/>
                  </a:lnTo>
                  <a:lnTo>
                    <a:pt x="3897820" y="1982952"/>
                  </a:lnTo>
                  <a:lnTo>
                    <a:pt x="3827830" y="1996909"/>
                  </a:lnTo>
                  <a:lnTo>
                    <a:pt x="3857142" y="2143836"/>
                  </a:lnTo>
                  <a:lnTo>
                    <a:pt x="3885133" y="2138261"/>
                  </a:lnTo>
                  <a:lnTo>
                    <a:pt x="3897693" y="2201227"/>
                  </a:lnTo>
                  <a:lnTo>
                    <a:pt x="3929443" y="2228177"/>
                  </a:lnTo>
                  <a:lnTo>
                    <a:pt x="3980650" y="2232622"/>
                  </a:lnTo>
                  <a:lnTo>
                    <a:pt x="4013847" y="2229891"/>
                  </a:lnTo>
                  <a:lnTo>
                    <a:pt x="4092791" y="2214003"/>
                  </a:lnTo>
                  <a:lnTo>
                    <a:pt x="4137114" y="2200579"/>
                  </a:lnTo>
                  <a:lnTo>
                    <a:pt x="4183291" y="2183460"/>
                  </a:lnTo>
                  <a:lnTo>
                    <a:pt x="4230484" y="2162619"/>
                  </a:lnTo>
                  <a:lnTo>
                    <a:pt x="4277893" y="2137981"/>
                  </a:lnTo>
                  <a:lnTo>
                    <a:pt x="4324693" y="2109508"/>
                  </a:lnTo>
                  <a:lnTo>
                    <a:pt x="4370082" y="2077148"/>
                  </a:lnTo>
                  <a:lnTo>
                    <a:pt x="4413224" y="2040839"/>
                  </a:lnTo>
                  <a:lnTo>
                    <a:pt x="4453318" y="2000554"/>
                  </a:lnTo>
                  <a:lnTo>
                    <a:pt x="4498594" y="1943328"/>
                  </a:lnTo>
                  <a:lnTo>
                    <a:pt x="4519422" y="1910105"/>
                  </a:lnTo>
                  <a:lnTo>
                    <a:pt x="4538180" y="1873770"/>
                  </a:lnTo>
                  <a:lnTo>
                    <a:pt x="4554245" y="1834311"/>
                  </a:lnTo>
                  <a:lnTo>
                    <a:pt x="4566971" y="1791690"/>
                  </a:lnTo>
                  <a:lnTo>
                    <a:pt x="4575708" y="1745894"/>
                  </a:lnTo>
                  <a:lnTo>
                    <a:pt x="4579848" y="169691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3877" y="3587270"/>
              <a:ext cx="1056640" cy="1638300"/>
            </a:xfrm>
            <a:custGeom>
              <a:avLst/>
              <a:gdLst/>
              <a:ahLst/>
              <a:cxnLst/>
              <a:rect l="l" t="t" r="r" b="b"/>
              <a:pathLst>
                <a:path w="1056640" h="1638300">
                  <a:moveTo>
                    <a:pt x="711005" y="0"/>
                  </a:moveTo>
                  <a:lnTo>
                    <a:pt x="45299" y="132777"/>
                  </a:lnTo>
                  <a:lnTo>
                    <a:pt x="8598" y="157308"/>
                  </a:lnTo>
                  <a:lnTo>
                    <a:pt x="0" y="200560"/>
                  </a:lnTo>
                  <a:lnTo>
                    <a:pt x="277637" y="1592553"/>
                  </a:lnTo>
                  <a:lnTo>
                    <a:pt x="286474" y="1613689"/>
                  </a:lnTo>
                  <a:lnTo>
                    <a:pt x="302182" y="1629248"/>
                  </a:lnTo>
                  <a:lnTo>
                    <a:pt x="322580" y="1637779"/>
                  </a:lnTo>
                  <a:lnTo>
                    <a:pt x="345487" y="1637829"/>
                  </a:lnTo>
                  <a:lnTo>
                    <a:pt x="1011193" y="1505052"/>
                  </a:lnTo>
                  <a:lnTo>
                    <a:pt x="1032333" y="1496216"/>
                  </a:lnTo>
                  <a:lnTo>
                    <a:pt x="1047897" y="1480513"/>
                  </a:lnTo>
                  <a:lnTo>
                    <a:pt x="1056430" y="1460119"/>
                  </a:lnTo>
                  <a:lnTo>
                    <a:pt x="1056481" y="1437210"/>
                  </a:lnTo>
                  <a:lnTo>
                    <a:pt x="778843" y="45217"/>
                  </a:lnTo>
                  <a:lnTo>
                    <a:pt x="770014" y="24115"/>
                  </a:lnTo>
                  <a:lnTo>
                    <a:pt x="754313" y="8572"/>
                  </a:lnTo>
                  <a:lnTo>
                    <a:pt x="733917" y="48"/>
                  </a:lnTo>
                  <a:lnTo>
                    <a:pt x="711005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0175" y="4457194"/>
              <a:ext cx="81237" cy="8122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2267" y="4430860"/>
              <a:ext cx="81237" cy="8122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74300" y="4404514"/>
              <a:ext cx="81296" cy="8122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06391" y="4378180"/>
              <a:ext cx="81237" cy="81223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38424" y="4351833"/>
              <a:ext cx="81296" cy="8122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5842" y="4585823"/>
              <a:ext cx="81237" cy="8122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7933" y="4559488"/>
              <a:ext cx="81237" cy="8122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99967" y="4533142"/>
              <a:ext cx="81296" cy="8122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32058" y="4506808"/>
              <a:ext cx="81237" cy="8122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064091" y="4480462"/>
              <a:ext cx="81296" cy="81223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61497" y="4714450"/>
              <a:ext cx="81237" cy="8128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3589" y="4688116"/>
              <a:ext cx="81237" cy="81281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25622" y="4661770"/>
              <a:ext cx="81296" cy="81281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57713" y="4635436"/>
              <a:ext cx="81237" cy="812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89747" y="4609089"/>
              <a:ext cx="81296" cy="8128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7164" y="4843137"/>
              <a:ext cx="81237" cy="81223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19256" y="4816802"/>
              <a:ext cx="81237" cy="8122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1289" y="4790456"/>
              <a:ext cx="81296" cy="81223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83380" y="4764122"/>
              <a:ext cx="81237" cy="8122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15413" y="4737776"/>
              <a:ext cx="81296" cy="81223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2820" y="4971765"/>
              <a:ext cx="81237" cy="8128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44911" y="4945431"/>
              <a:ext cx="81237" cy="81281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6944" y="4919085"/>
              <a:ext cx="81296" cy="8128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009036" y="4892750"/>
              <a:ext cx="81237" cy="8128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141069" y="4866404"/>
              <a:ext cx="81296" cy="8128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03230" y="4221506"/>
              <a:ext cx="54610" cy="54610"/>
            </a:xfrm>
            <a:custGeom>
              <a:avLst/>
              <a:gdLst/>
              <a:ahLst/>
              <a:cxnLst/>
              <a:rect l="l" t="t" r="r" b="b"/>
              <a:pathLst>
                <a:path w="54609" h="54610">
                  <a:moveTo>
                    <a:pt x="21710" y="0"/>
                  </a:moveTo>
                  <a:lnTo>
                    <a:pt x="11574" y="4235"/>
                  </a:lnTo>
                  <a:lnTo>
                    <a:pt x="4113" y="11762"/>
                  </a:lnTo>
                  <a:lnTo>
                    <a:pt x="23" y="21539"/>
                  </a:lnTo>
                  <a:lnTo>
                    <a:pt x="0" y="32522"/>
                  </a:lnTo>
                  <a:lnTo>
                    <a:pt x="4228" y="42622"/>
                  </a:lnTo>
                  <a:lnTo>
                    <a:pt x="11753" y="50063"/>
                  </a:lnTo>
                  <a:lnTo>
                    <a:pt x="21529" y="54146"/>
                  </a:lnTo>
                  <a:lnTo>
                    <a:pt x="32514" y="54168"/>
                  </a:lnTo>
                  <a:lnTo>
                    <a:pt x="42640" y="49935"/>
                  </a:lnTo>
                  <a:lnTo>
                    <a:pt x="50083" y="42418"/>
                  </a:lnTo>
                  <a:lnTo>
                    <a:pt x="54156" y="32663"/>
                  </a:lnTo>
                  <a:lnTo>
                    <a:pt x="54177" y="21716"/>
                  </a:lnTo>
                  <a:lnTo>
                    <a:pt x="49951" y="11580"/>
                  </a:lnTo>
                  <a:lnTo>
                    <a:pt x="42443" y="4117"/>
                  </a:lnTo>
                  <a:lnTo>
                    <a:pt x="32686" y="24"/>
                  </a:lnTo>
                  <a:lnTo>
                    <a:pt x="21710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0901" y="3798442"/>
              <a:ext cx="721360" cy="504190"/>
            </a:xfrm>
            <a:custGeom>
              <a:avLst/>
              <a:gdLst/>
              <a:ahLst/>
              <a:cxnLst/>
              <a:rect l="l" t="t" r="r" b="b"/>
              <a:pathLst>
                <a:path w="721360" h="504189">
                  <a:moveTo>
                    <a:pt x="171932" y="33655"/>
                  </a:moveTo>
                  <a:lnTo>
                    <a:pt x="165214" y="0"/>
                  </a:lnTo>
                  <a:lnTo>
                    <a:pt x="0" y="32956"/>
                  </a:lnTo>
                  <a:lnTo>
                    <a:pt x="6705" y="66611"/>
                  </a:lnTo>
                  <a:lnTo>
                    <a:pt x="171932" y="33655"/>
                  </a:lnTo>
                  <a:close/>
                </a:path>
                <a:path w="721360" h="504189">
                  <a:moveTo>
                    <a:pt x="174472" y="471119"/>
                  </a:moveTo>
                  <a:lnTo>
                    <a:pt x="170230" y="460984"/>
                  </a:lnTo>
                  <a:lnTo>
                    <a:pt x="162699" y="453529"/>
                  </a:lnTo>
                  <a:lnTo>
                    <a:pt x="152933" y="449440"/>
                  </a:lnTo>
                  <a:lnTo>
                    <a:pt x="141947" y="449414"/>
                  </a:lnTo>
                  <a:lnTo>
                    <a:pt x="131838" y="453644"/>
                  </a:lnTo>
                  <a:lnTo>
                    <a:pt x="124396" y="461175"/>
                  </a:lnTo>
                  <a:lnTo>
                    <a:pt x="120307" y="470941"/>
                  </a:lnTo>
                  <a:lnTo>
                    <a:pt x="120294" y="481926"/>
                  </a:lnTo>
                  <a:lnTo>
                    <a:pt x="124523" y="492023"/>
                  </a:lnTo>
                  <a:lnTo>
                    <a:pt x="132041" y="499465"/>
                  </a:lnTo>
                  <a:lnTo>
                    <a:pt x="141795" y="503555"/>
                  </a:lnTo>
                  <a:lnTo>
                    <a:pt x="152742" y="503580"/>
                  </a:lnTo>
                  <a:lnTo>
                    <a:pt x="162877" y="499351"/>
                  </a:lnTo>
                  <a:lnTo>
                    <a:pt x="170345" y="491832"/>
                  </a:lnTo>
                  <a:lnTo>
                    <a:pt x="174434" y="482066"/>
                  </a:lnTo>
                  <a:lnTo>
                    <a:pt x="174472" y="471119"/>
                  </a:lnTo>
                  <a:close/>
                </a:path>
                <a:path w="721360" h="504189">
                  <a:moveTo>
                    <a:pt x="720979" y="234492"/>
                  </a:moveTo>
                  <a:lnTo>
                    <a:pt x="674319" y="508"/>
                  </a:lnTo>
                  <a:lnTo>
                    <a:pt x="24180" y="130175"/>
                  </a:lnTo>
                  <a:lnTo>
                    <a:pt x="70853" y="364172"/>
                  </a:lnTo>
                  <a:lnTo>
                    <a:pt x="720979" y="234492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73581" y="2337485"/>
              <a:ext cx="3366770" cy="2660650"/>
            </a:xfrm>
            <a:custGeom>
              <a:avLst/>
              <a:gdLst/>
              <a:ahLst/>
              <a:cxnLst/>
              <a:rect l="l" t="t" r="r" b="b"/>
              <a:pathLst>
                <a:path w="3366770" h="2660650">
                  <a:moveTo>
                    <a:pt x="3366427" y="1998383"/>
                  </a:moveTo>
                  <a:lnTo>
                    <a:pt x="3071952" y="522020"/>
                  </a:lnTo>
                  <a:lnTo>
                    <a:pt x="3122955" y="511848"/>
                  </a:lnTo>
                  <a:lnTo>
                    <a:pt x="3083890" y="315937"/>
                  </a:lnTo>
                  <a:lnTo>
                    <a:pt x="3032874" y="326110"/>
                  </a:lnTo>
                  <a:lnTo>
                    <a:pt x="2981248" y="67221"/>
                  </a:lnTo>
                  <a:lnTo>
                    <a:pt x="2968129" y="35852"/>
                  </a:lnTo>
                  <a:lnTo>
                    <a:pt x="2944799" y="12763"/>
                  </a:lnTo>
                  <a:lnTo>
                    <a:pt x="2914510" y="88"/>
                  </a:lnTo>
                  <a:lnTo>
                    <a:pt x="2880512" y="0"/>
                  </a:lnTo>
                  <a:lnTo>
                    <a:pt x="67233" y="561124"/>
                  </a:lnTo>
                  <a:lnTo>
                    <a:pt x="35864" y="574243"/>
                  </a:lnTo>
                  <a:lnTo>
                    <a:pt x="12763" y="597560"/>
                  </a:lnTo>
                  <a:lnTo>
                    <a:pt x="88" y="627837"/>
                  </a:lnTo>
                  <a:lnTo>
                    <a:pt x="0" y="661835"/>
                  </a:lnTo>
                  <a:lnTo>
                    <a:pt x="385178" y="2593009"/>
                  </a:lnTo>
                  <a:lnTo>
                    <a:pt x="398297" y="2624366"/>
                  </a:lnTo>
                  <a:lnTo>
                    <a:pt x="421627" y="2647467"/>
                  </a:lnTo>
                  <a:lnTo>
                    <a:pt x="451904" y="2660142"/>
                  </a:lnTo>
                  <a:lnTo>
                    <a:pt x="485902" y="2660218"/>
                  </a:lnTo>
                  <a:lnTo>
                    <a:pt x="3299193" y="2099094"/>
                  </a:lnTo>
                  <a:lnTo>
                    <a:pt x="3330549" y="2085975"/>
                  </a:lnTo>
                  <a:lnTo>
                    <a:pt x="3353663" y="2062657"/>
                  </a:lnTo>
                  <a:lnTo>
                    <a:pt x="3366338" y="2032381"/>
                  </a:lnTo>
                  <a:lnTo>
                    <a:pt x="3366427" y="1998383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96333" y="2400275"/>
              <a:ext cx="2130425" cy="539115"/>
            </a:xfrm>
            <a:custGeom>
              <a:avLst/>
              <a:gdLst/>
              <a:ahLst/>
              <a:cxnLst/>
              <a:rect l="l" t="t" r="r" b="b"/>
              <a:pathLst>
                <a:path w="2130425" h="539114">
                  <a:moveTo>
                    <a:pt x="2106464" y="0"/>
                  </a:moveTo>
                  <a:lnTo>
                    <a:pt x="0" y="420141"/>
                  </a:lnTo>
                  <a:lnTo>
                    <a:pt x="23724" y="539090"/>
                  </a:lnTo>
                  <a:lnTo>
                    <a:pt x="2130189" y="118948"/>
                  </a:lnTo>
                  <a:lnTo>
                    <a:pt x="210646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587511" y="3908505"/>
              <a:ext cx="991235" cy="748665"/>
            </a:xfrm>
            <a:custGeom>
              <a:avLst/>
              <a:gdLst/>
              <a:ahLst/>
              <a:cxnLst/>
              <a:rect l="l" t="t" r="r" b="b"/>
              <a:pathLst>
                <a:path w="991235" h="748664">
                  <a:moveTo>
                    <a:pt x="839321" y="0"/>
                  </a:moveTo>
                  <a:lnTo>
                    <a:pt x="34643" y="160495"/>
                  </a:lnTo>
                  <a:lnTo>
                    <a:pt x="38" y="194867"/>
                  </a:lnTo>
                  <a:lnTo>
                    <a:pt x="0" y="212391"/>
                  </a:lnTo>
                  <a:lnTo>
                    <a:pt x="99969" y="713609"/>
                  </a:lnTo>
                  <a:lnTo>
                    <a:pt x="106728" y="729776"/>
                  </a:lnTo>
                  <a:lnTo>
                    <a:pt x="118742" y="741679"/>
                  </a:lnTo>
                  <a:lnTo>
                    <a:pt x="134344" y="748205"/>
                  </a:lnTo>
                  <a:lnTo>
                    <a:pt x="151871" y="748243"/>
                  </a:lnTo>
                  <a:lnTo>
                    <a:pt x="956550" y="587747"/>
                  </a:lnTo>
                  <a:lnTo>
                    <a:pt x="972720" y="580988"/>
                  </a:lnTo>
                  <a:lnTo>
                    <a:pt x="984626" y="568975"/>
                  </a:lnTo>
                  <a:lnTo>
                    <a:pt x="991154" y="553375"/>
                  </a:lnTo>
                  <a:lnTo>
                    <a:pt x="991193" y="535851"/>
                  </a:lnTo>
                  <a:lnTo>
                    <a:pt x="891223" y="34633"/>
                  </a:lnTo>
                  <a:lnTo>
                    <a:pt x="884464" y="18466"/>
                  </a:lnTo>
                  <a:lnTo>
                    <a:pt x="872451" y="6563"/>
                  </a:lnTo>
                  <a:lnTo>
                    <a:pt x="856848" y="37"/>
                  </a:lnTo>
                  <a:lnTo>
                    <a:pt x="839321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323895" y="2661520"/>
              <a:ext cx="3173095" cy="1548765"/>
            </a:xfrm>
            <a:custGeom>
              <a:avLst/>
              <a:gdLst/>
              <a:ahLst/>
              <a:cxnLst/>
              <a:rect l="l" t="t" r="r" b="b"/>
              <a:pathLst>
                <a:path w="3173095" h="1548764">
                  <a:moveTo>
                    <a:pt x="2982584" y="0"/>
                  </a:moveTo>
                  <a:lnTo>
                    <a:pt x="0" y="594886"/>
                  </a:lnTo>
                  <a:lnTo>
                    <a:pt x="190193" y="1548459"/>
                  </a:lnTo>
                  <a:lnTo>
                    <a:pt x="3172777" y="953573"/>
                  </a:lnTo>
                  <a:lnTo>
                    <a:pt x="298258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75726" y="2793352"/>
              <a:ext cx="2244725" cy="1285875"/>
            </a:xfrm>
            <a:custGeom>
              <a:avLst/>
              <a:gdLst/>
              <a:ahLst/>
              <a:cxnLst/>
              <a:rect l="l" t="t" r="r" b="b"/>
              <a:pathLst>
                <a:path w="2244725" h="1285875">
                  <a:moveTo>
                    <a:pt x="136042" y="450507"/>
                  </a:moveTo>
                  <a:lnTo>
                    <a:pt x="125958" y="400011"/>
                  </a:lnTo>
                  <a:lnTo>
                    <a:pt x="118478" y="395020"/>
                  </a:lnTo>
                  <a:lnTo>
                    <a:pt x="4991" y="417652"/>
                  </a:lnTo>
                  <a:lnTo>
                    <a:pt x="0" y="425145"/>
                  </a:lnTo>
                  <a:lnTo>
                    <a:pt x="10071" y="475640"/>
                  </a:lnTo>
                  <a:lnTo>
                    <a:pt x="17551" y="480631"/>
                  </a:lnTo>
                  <a:lnTo>
                    <a:pt x="123278" y="459536"/>
                  </a:lnTo>
                  <a:lnTo>
                    <a:pt x="131038" y="458000"/>
                  </a:lnTo>
                  <a:lnTo>
                    <a:pt x="136042" y="450507"/>
                  </a:lnTo>
                  <a:close/>
                </a:path>
                <a:path w="2244725" h="1285875">
                  <a:moveTo>
                    <a:pt x="200228" y="772375"/>
                  </a:moveTo>
                  <a:lnTo>
                    <a:pt x="177596" y="658901"/>
                  </a:lnTo>
                  <a:lnTo>
                    <a:pt x="170116" y="653910"/>
                  </a:lnTo>
                  <a:lnTo>
                    <a:pt x="56629" y="676541"/>
                  </a:lnTo>
                  <a:lnTo>
                    <a:pt x="51638" y="684034"/>
                  </a:lnTo>
                  <a:lnTo>
                    <a:pt x="74269" y="797496"/>
                  </a:lnTo>
                  <a:lnTo>
                    <a:pt x="81749" y="802487"/>
                  </a:lnTo>
                  <a:lnTo>
                    <a:pt x="187477" y="781405"/>
                  </a:lnTo>
                  <a:lnTo>
                    <a:pt x="195237" y="779856"/>
                  </a:lnTo>
                  <a:lnTo>
                    <a:pt x="200228" y="772375"/>
                  </a:lnTo>
                  <a:close/>
                </a:path>
                <a:path w="2244725" h="1285875">
                  <a:moveTo>
                    <a:pt x="247154" y="595680"/>
                  </a:moveTo>
                  <a:lnTo>
                    <a:pt x="224523" y="482219"/>
                  </a:lnTo>
                  <a:lnTo>
                    <a:pt x="216979" y="477227"/>
                  </a:lnTo>
                  <a:lnTo>
                    <a:pt x="209283" y="478764"/>
                  </a:lnTo>
                  <a:lnTo>
                    <a:pt x="24536" y="515620"/>
                  </a:lnTo>
                  <a:lnTo>
                    <a:pt x="19532" y="523100"/>
                  </a:lnTo>
                  <a:lnTo>
                    <a:pt x="42164" y="636562"/>
                  </a:lnTo>
                  <a:lnTo>
                    <a:pt x="49657" y="641565"/>
                  </a:lnTo>
                  <a:lnTo>
                    <a:pt x="242100" y="603173"/>
                  </a:lnTo>
                  <a:lnTo>
                    <a:pt x="247154" y="595680"/>
                  </a:lnTo>
                  <a:close/>
                </a:path>
                <a:path w="2244725" h="1285875">
                  <a:moveTo>
                    <a:pt x="288366" y="420128"/>
                  </a:moveTo>
                  <a:lnTo>
                    <a:pt x="278295" y="369633"/>
                  </a:lnTo>
                  <a:lnTo>
                    <a:pt x="270802" y="364642"/>
                  </a:lnTo>
                  <a:lnTo>
                    <a:pt x="157378" y="387261"/>
                  </a:lnTo>
                  <a:lnTo>
                    <a:pt x="152323" y="394754"/>
                  </a:lnTo>
                  <a:lnTo>
                    <a:pt x="160845" y="437502"/>
                  </a:lnTo>
                  <a:lnTo>
                    <a:pt x="162394" y="445249"/>
                  </a:lnTo>
                  <a:lnTo>
                    <a:pt x="169938" y="450240"/>
                  </a:lnTo>
                  <a:lnTo>
                    <a:pt x="283362" y="427609"/>
                  </a:lnTo>
                  <a:lnTo>
                    <a:pt x="288366" y="420128"/>
                  </a:lnTo>
                  <a:close/>
                </a:path>
                <a:path w="2244725" h="1285875">
                  <a:moveTo>
                    <a:pt x="296532" y="1255166"/>
                  </a:moveTo>
                  <a:lnTo>
                    <a:pt x="273900" y="1141691"/>
                  </a:lnTo>
                  <a:lnTo>
                    <a:pt x="266407" y="1136700"/>
                  </a:lnTo>
                  <a:lnTo>
                    <a:pt x="152920" y="1159344"/>
                  </a:lnTo>
                  <a:lnTo>
                    <a:pt x="147929" y="1166825"/>
                  </a:lnTo>
                  <a:lnTo>
                    <a:pt x="170561" y="1280287"/>
                  </a:lnTo>
                  <a:lnTo>
                    <a:pt x="178041" y="1285290"/>
                  </a:lnTo>
                  <a:lnTo>
                    <a:pt x="283781" y="1264196"/>
                  </a:lnTo>
                  <a:lnTo>
                    <a:pt x="291528" y="1262646"/>
                  </a:lnTo>
                  <a:lnTo>
                    <a:pt x="296532" y="1255166"/>
                  </a:lnTo>
                  <a:close/>
                </a:path>
                <a:path w="2244725" h="1285875">
                  <a:moveTo>
                    <a:pt x="311340" y="917486"/>
                  </a:moveTo>
                  <a:lnTo>
                    <a:pt x="288721" y="804075"/>
                  </a:lnTo>
                  <a:lnTo>
                    <a:pt x="281178" y="799096"/>
                  </a:lnTo>
                  <a:lnTo>
                    <a:pt x="273481" y="800633"/>
                  </a:lnTo>
                  <a:lnTo>
                    <a:pt x="88785" y="837463"/>
                  </a:lnTo>
                  <a:lnTo>
                    <a:pt x="83731" y="844956"/>
                  </a:lnTo>
                  <a:lnTo>
                    <a:pt x="106349" y="958367"/>
                  </a:lnTo>
                  <a:lnTo>
                    <a:pt x="113906" y="963409"/>
                  </a:lnTo>
                  <a:lnTo>
                    <a:pt x="306298" y="925042"/>
                  </a:lnTo>
                  <a:lnTo>
                    <a:pt x="311340" y="917486"/>
                  </a:lnTo>
                  <a:close/>
                </a:path>
                <a:path w="2244725" h="1285875">
                  <a:moveTo>
                    <a:pt x="352564" y="741997"/>
                  </a:moveTo>
                  <a:lnTo>
                    <a:pt x="329933" y="628523"/>
                  </a:lnTo>
                  <a:lnTo>
                    <a:pt x="322440" y="623531"/>
                  </a:lnTo>
                  <a:lnTo>
                    <a:pt x="209016" y="646150"/>
                  </a:lnTo>
                  <a:lnTo>
                    <a:pt x="203962" y="653643"/>
                  </a:lnTo>
                  <a:lnTo>
                    <a:pt x="225044" y="759358"/>
                  </a:lnTo>
                  <a:lnTo>
                    <a:pt x="226593" y="767118"/>
                  </a:lnTo>
                  <a:lnTo>
                    <a:pt x="234137" y="772096"/>
                  </a:lnTo>
                  <a:lnTo>
                    <a:pt x="347560" y="749477"/>
                  </a:lnTo>
                  <a:lnTo>
                    <a:pt x="352564" y="741997"/>
                  </a:lnTo>
                  <a:close/>
                </a:path>
                <a:path w="2244725" h="1285875">
                  <a:moveTo>
                    <a:pt x="399478" y="565302"/>
                  </a:moveTo>
                  <a:lnTo>
                    <a:pt x="376847" y="451827"/>
                  </a:lnTo>
                  <a:lnTo>
                    <a:pt x="369366" y="446836"/>
                  </a:lnTo>
                  <a:lnTo>
                    <a:pt x="255943" y="469455"/>
                  </a:lnTo>
                  <a:lnTo>
                    <a:pt x="250888" y="476961"/>
                  </a:lnTo>
                  <a:lnTo>
                    <a:pt x="271970" y="582663"/>
                  </a:lnTo>
                  <a:lnTo>
                    <a:pt x="273519" y="590423"/>
                  </a:lnTo>
                  <a:lnTo>
                    <a:pt x="281063" y="595401"/>
                  </a:lnTo>
                  <a:lnTo>
                    <a:pt x="394487" y="572782"/>
                  </a:lnTo>
                  <a:lnTo>
                    <a:pt x="399478" y="565302"/>
                  </a:lnTo>
                  <a:close/>
                </a:path>
                <a:path w="2244725" h="1285875">
                  <a:moveTo>
                    <a:pt x="417982" y="1063612"/>
                  </a:moveTo>
                  <a:lnTo>
                    <a:pt x="395351" y="950137"/>
                  </a:lnTo>
                  <a:lnTo>
                    <a:pt x="387870" y="945146"/>
                  </a:lnTo>
                  <a:lnTo>
                    <a:pt x="120827" y="998410"/>
                  </a:lnTo>
                  <a:lnTo>
                    <a:pt x="115824" y="1005890"/>
                  </a:lnTo>
                  <a:lnTo>
                    <a:pt x="138455" y="1119365"/>
                  </a:lnTo>
                  <a:lnTo>
                    <a:pt x="145948" y="1124356"/>
                  </a:lnTo>
                  <a:lnTo>
                    <a:pt x="405231" y="1072642"/>
                  </a:lnTo>
                  <a:lnTo>
                    <a:pt x="412991" y="1071092"/>
                  </a:lnTo>
                  <a:lnTo>
                    <a:pt x="417982" y="1063612"/>
                  </a:lnTo>
                  <a:close/>
                </a:path>
                <a:path w="2244725" h="1285875">
                  <a:moveTo>
                    <a:pt x="440753" y="389737"/>
                  </a:moveTo>
                  <a:lnTo>
                    <a:pt x="430682" y="339242"/>
                  </a:lnTo>
                  <a:lnTo>
                    <a:pt x="423138" y="334264"/>
                  </a:lnTo>
                  <a:lnTo>
                    <a:pt x="309702" y="356882"/>
                  </a:lnTo>
                  <a:lnTo>
                    <a:pt x="304711" y="364363"/>
                  </a:lnTo>
                  <a:lnTo>
                    <a:pt x="313232" y="407111"/>
                  </a:lnTo>
                  <a:lnTo>
                    <a:pt x="314782" y="414858"/>
                  </a:lnTo>
                  <a:lnTo>
                    <a:pt x="322262" y="419849"/>
                  </a:lnTo>
                  <a:lnTo>
                    <a:pt x="435698" y="397230"/>
                  </a:lnTo>
                  <a:lnTo>
                    <a:pt x="440753" y="389737"/>
                  </a:lnTo>
                  <a:close/>
                </a:path>
                <a:path w="2244725" h="1285875">
                  <a:moveTo>
                    <a:pt x="448856" y="1224788"/>
                  </a:moveTo>
                  <a:lnTo>
                    <a:pt x="426224" y="1111313"/>
                  </a:lnTo>
                  <a:lnTo>
                    <a:pt x="418744" y="1106322"/>
                  </a:lnTo>
                  <a:lnTo>
                    <a:pt x="305308" y="1128941"/>
                  </a:lnTo>
                  <a:lnTo>
                    <a:pt x="300253" y="1136446"/>
                  </a:lnTo>
                  <a:lnTo>
                    <a:pt x="321335" y="1242148"/>
                  </a:lnTo>
                  <a:lnTo>
                    <a:pt x="322884" y="1249908"/>
                  </a:lnTo>
                  <a:lnTo>
                    <a:pt x="330428" y="1254887"/>
                  </a:lnTo>
                  <a:lnTo>
                    <a:pt x="443865" y="1232268"/>
                  </a:lnTo>
                  <a:lnTo>
                    <a:pt x="448856" y="1224788"/>
                  </a:lnTo>
                  <a:close/>
                </a:path>
                <a:path w="2244725" h="1285875">
                  <a:moveTo>
                    <a:pt x="463677" y="887158"/>
                  </a:moveTo>
                  <a:lnTo>
                    <a:pt x="441045" y="773696"/>
                  </a:lnTo>
                  <a:lnTo>
                    <a:pt x="433565" y="768692"/>
                  </a:lnTo>
                  <a:lnTo>
                    <a:pt x="320128" y="791324"/>
                  </a:lnTo>
                  <a:lnTo>
                    <a:pt x="315087" y="798817"/>
                  </a:lnTo>
                  <a:lnTo>
                    <a:pt x="336169" y="904532"/>
                  </a:lnTo>
                  <a:lnTo>
                    <a:pt x="337718" y="912291"/>
                  </a:lnTo>
                  <a:lnTo>
                    <a:pt x="345249" y="917270"/>
                  </a:lnTo>
                  <a:lnTo>
                    <a:pt x="458685" y="894638"/>
                  </a:lnTo>
                  <a:lnTo>
                    <a:pt x="463677" y="887158"/>
                  </a:lnTo>
                  <a:close/>
                </a:path>
                <a:path w="2244725" h="1285875">
                  <a:moveTo>
                    <a:pt x="504952" y="711593"/>
                  </a:moveTo>
                  <a:lnTo>
                    <a:pt x="482320" y="598131"/>
                  </a:lnTo>
                  <a:lnTo>
                    <a:pt x="474776" y="593140"/>
                  </a:lnTo>
                  <a:lnTo>
                    <a:pt x="361340" y="615772"/>
                  </a:lnTo>
                  <a:lnTo>
                    <a:pt x="356349" y="623252"/>
                  </a:lnTo>
                  <a:lnTo>
                    <a:pt x="377431" y="728967"/>
                  </a:lnTo>
                  <a:lnTo>
                    <a:pt x="378980" y="736727"/>
                  </a:lnTo>
                  <a:lnTo>
                    <a:pt x="386461" y="741718"/>
                  </a:lnTo>
                  <a:lnTo>
                    <a:pt x="499897" y="719086"/>
                  </a:lnTo>
                  <a:lnTo>
                    <a:pt x="504952" y="711593"/>
                  </a:lnTo>
                  <a:close/>
                </a:path>
                <a:path w="2244725" h="1285875">
                  <a:moveTo>
                    <a:pt x="551815" y="534911"/>
                  </a:moveTo>
                  <a:lnTo>
                    <a:pt x="529183" y="421449"/>
                  </a:lnTo>
                  <a:lnTo>
                    <a:pt x="521690" y="416458"/>
                  </a:lnTo>
                  <a:lnTo>
                    <a:pt x="408266" y="439077"/>
                  </a:lnTo>
                  <a:lnTo>
                    <a:pt x="403212" y="446570"/>
                  </a:lnTo>
                  <a:lnTo>
                    <a:pt x="424294" y="552284"/>
                  </a:lnTo>
                  <a:lnTo>
                    <a:pt x="425843" y="560044"/>
                  </a:lnTo>
                  <a:lnTo>
                    <a:pt x="433387" y="565023"/>
                  </a:lnTo>
                  <a:lnTo>
                    <a:pt x="546811" y="542404"/>
                  </a:lnTo>
                  <a:lnTo>
                    <a:pt x="551815" y="534911"/>
                  </a:lnTo>
                  <a:close/>
                </a:path>
                <a:path w="2244725" h="1285875">
                  <a:moveTo>
                    <a:pt x="569137" y="1033462"/>
                  </a:moveTo>
                  <a:lnTo>
                    <a:pt x="546506" y="919988"/>
                  </a:lnTo>
                  <a:lnTo>
                    <a:pt x="538975" y="915009"/>
                  </a:lnTo>
                  <a:lnTo>
                    <a:pt x="425538" y="937628"/>
                  </a:lnTo>
                  <a:lnTo>
                    <a:pt x="420547" y="945121"/>
                  </a:lnTo>
                  <a:lnTo>
                    <a:pt x="441629" y="1050823"/>
                  </a:lnTo>
                  <a:lnTo>
                    <a:pt x="443179" y="1058583"/>
                  </a:lnTo>
                  <a:lnTo>
                    <a:pt x="450659" y="1063574"/>
                  </a:lnTo>
                  <a:lnTo>
                    <a:pt x="564083" y="1040955"/>
                  </a:lnTo>
                  <a:lnTo>
                    <a:pt x="569137" y="1033462"/>
                  </a:lnTo>
                  <a:close/>
                </a:path>
                <a:path w="2244725" h="1285875">
                  <a:moveTo>
                    <a:pt x="593077" y="359359"/>
                  </a:moveTo>
                  <a:lnTo>
                    <a:pt x="583006" y="308864"/>
                  </a:lnTo>
                  <a:lnTo>
                    <a:pt x="575525" y="303860"/>
                  </a:lnTo>
                  <a:lnTo>
                    <a:pt x="462038" y="326504"/>
                  </a:lnTo>
                  <a:lnTo>
                    <a:pt x="457034" y="333984"/>
                  </a:lnTo>
                  <a:lnTo>
                    <a:pt x="465569" y="376720"/>
                  </a:lnTo>
                  <a:lnTo>
                    <a:pt x="467106" y="384479"/>
                  </a:lnTo>
                  <a:lnTo>
                    <a:pt x="474599" y="389470"/>
                  </a:lnTo>
                  <a:lnTo>
                    <a:pt x="588086" y="366839"/>
                  </a:lnTo>
                  <a:lnTo>
                    <a:pt x="593077" y="359359"/>
                  </a:lnTo>
                  <a:close/>
                </a:path>
                <a:path w="2244725" h="1285875">
                  <a:moveTo>
                    <a:pt x="601243" y="1194384"/>
                  </a:moveTo>
                  <a:lnTo>
                    <a:pt x="578612" y="1080922"/>
                  </a:lnTo>
                  <a:lnTo>
                    <a:pt x="571068" y="1075944"/>
                  </a:lnTo>
                  <a:lnTo>
                    <a:pt x="457631" y="1098562"/>
                  </a:lnTo>
                  <a:lnTo>
                    <a:pt x="452640" y="1106043"/>
                  </a:lnTo>
                  <a:lnTo>
                    <a:pt x="473722" y="1211757"/>
                  </a:lnTo>
                  <a:lnTo>
                    <a:pt x="475272" y="1219517"/>
                  </a:lnTo>
                  <a:lnTo>
                    <a:pt x="482752" y="1224508"/>
                  </a:lnTo>
                  <a:lnTo>
                    <a:pt x="596188" y="1201889"/>
                  </a:lnTo>
                  <a:lnTo>
                    <a:pt x="601243" y="1194384"/>
                  </a:lnTo>
                  <a:close/>
                </a:path>
                <a:path w="2244725" h="1285875">
                  <a:moveTo>
                    <a:pt x="616013" y="856780"/>
                  </a:moveTo>
                  <a:lnTo>
                    <a:pt x="593382" y="743305"/>
                  </a:lnTo>
                  <a:lnTo>
                    <a:pt x="585889" y="738314"/>
                  </a:lnTo>
                  <a:lnTo>
                    <a:pt x="472465" y="760945"/>
                  </a:lnTo>
                  <a:lnTo>
                    <a:pt x="467410" y="768438"/>
                  </a:lnTo>
                  <a:lnTo>
                    <a:pt x="488492" y="874153"/>
                  </a:lnTo>
                  <a:lnTo>
                    <a:pt x="490042" y="881900"/>
                  </a:lnTo>
                  <a:lnTo>
                    <a:pt x="497586" y="886891"/>
                  </a:lnTo>
                  <a:lnTo>
                    <a:pt x="611009" y="864260"/>
                  </a:lnTo>
                  <a:lnTo>
                    <a:pt x="616013" y="856780"/>
                  </a:lnTo>
                  <a:close/>
                </a:path>
                <a:path w="2244725" h="1285875">
                  <a:moveTo>
                    <a:pt x="657275" y="681215"/>
                  </a:moveTo>
                  <a:lnTo>
                    <a:pt x="634644" y="567753"/>
                  </a:lnTo>
                  <a:lnTo>
                    <a:pt x="627164" y="562749"/>
                  </a:lnTo>
                  <a:lnTo>
                    <a:pt x="513676" y="585393"/>
                  </a:lnTo>
                  <a:lnTo>
                    <a:pt x="508673" y="592874"/>
                  </a:lnTo>
                  <a:lnTo>
                    <a:pt x="529755" y="698588"/>
                  </a:lnTo>
                  <a:lnTo>
                    <a:pt x="531304" y="706335"/>
                  </a:lnTo>
                  <a:lnTo>
                    <a:pt x="538797" y="711339"/>
                  </a:lnTo>
                  <a:lnTo>
                    <a:pt x="652284" y="688695"/>
                  </a:lnTo>
                  <a:lnTo>
                    <a:pt x="657275" y="681215"/>
                  </a:lnTo>
                  <a:close/>
                </a:path>
                <a:path w="2244725" h="1285875">
                  <a:moveTo>
                    <a:pt x="704202" y="504520"/>
                  </a:moveTo>
                  <a:lnTo>
                    <a:pt x="681570" y="391058"/>
                  </a:lnTo>
                  <a:lnTo>
                    <a:pt x="674027" y="386067"/>
                  </a:lnTo>
                  <a:lnTo>
                    <a:pt x="560590" y="408698"/>
                  </a:lnTo>
                  <a:lnTo>
                    <a:pt x="555599" y="416179"/>
                  </a:lnTo>
                  <a:lnTo>
                    <a:pt x="576681" y="521893"/>
                  </a:lnTo>
                  <a:lnTo>
                    <a:pt x="578231" y="529653"/>
                  </a:lnTo>
                  <a:lnTo>
                    <a:pt x="585711" y="534644"/>
                  </a:lnTo>
                  <a:lnTo>
                    <a:pt x="699147" y="512013"/>
                  </a:lnTo>
                  <a:lnTo>
                    <a:pt x="704202" y="504520"/>
                  </a:lnTo>
                  <a:close/>
                </a:path>
                <a:path w="2244725" h="1285875">
                  <a:moveTo>
                    <a:pt x="721474" y="1003071"/>
                  </a:moveTo>
                  <a:lnTo>
                    <a:pt x="698842" y="889609"/>
                  </a:lnTo>
                  <a:lnTo>
                    <a:pt x="691349" y="884618"/>
                  </a:lnTo>
                  <a:lnTo>
                    <a:pt x="577862" y="907249"/>
                  </a:lnTo>
                  <a:lnTo>
                    <a:pt x="572871" y="914730"/>
                  </a:lnTo>
                  <a:lnTo>
                    <a:pt x="593953" y="1020445"/>
                  </a:lnTo>
                  <a:lnTo>
                    <a:pt x="595503" y="1028204"/>
                  </a:lnTo>
                  <a:lnTo>
                    <a:pt x="602983" y="1033195"/>
                  </a:lnTo>
                  <a:lnTo>
                    <a:pt x="716470" y="1010564"/>
                  </a:lnTo>
                  <a:lnTo>
                    <a:pt x="721474" y="1003071"/>
                  </a:lnTo>
                  <a:close/>
                </a:path>
                <a:path w="2244725" h="1285875">
                  <a:moveTo>
                    <a:pt x="745401" y="328968"/>
                  </a:moveTo>
                  <a:lnTo>
                    <a:pt x="735330" y="278472"/>
                  </a:lnTo>
                  <a:lnTo>
                    <a:pt x="727849" y="273481"/>
                  </a:lnTo>
                  <a:lnTo>
                    <a:pt x="614426" y="296100"/>
                  </a:lnTo>
                  <a:lnTo>
                    <a:pt x="609371" y="303606"/>
                  </a:lnTo>
                  <a:lnTo>
                    <a:pt x="617893" y="346341"/>
                  </a:lnTo>
                  <a:lnTo>
                    <a:pt x="619442" y="354101"/>
                  </a:lnTo>
                  <a:lnTo>
                    <a:pt x="626986" y="359079"/>
                  </a:lnTo>
                  <a:lnTo>
                    <a:pt x="740410" y="336461"/>
                  </a:lnTo>
                  <a:lnTo>
                    <a:pt x="745401" y="328968"/>
                  </a:lnTo>
                  <a:close/>
                </a:path>
                <a:path w="2244725" h="1285875">
                  <a:moveTo>
                    <a:pt x="753567" y="1164005"/>
                  </a:moveTo>
                  <a:lnTo>
                    <a:pt x="730935" y="1050544"/>
                  </a:lnTo>
                  <a:lnTo>
                    <a:pt x="723455" y="1045540"/>
                  </a:lnTo>
                  <a:lnTo>
                    <a:pt x="609968" y="1068184"/>
                  </a:lnTo>
                  <a:lnTo>
                    <a:pt x="604964" y="1075664"/>
                  </a:lnTo>
                  <a:lnTo>
                    <a:pt x="626059" y="1181379"/>
                  </a:lnTo>
                  <a:lnTo>
                    <a:pt x="627595" y="1189126"/>
                  </a:lnTo>
                  <a:lnTo>
                    <a:pt x="635088" y="1194130"/>
                  </a:lnTo>
                  <a:lnTo>
                    <a:pt x="748576" y="1171486"/>
                  </a:lnTo>
                  <a:lnTo>
                    <a:pt x="753567" y="1164005"/>
                  </a:lnTo>
                  <a:close/>
                </a:path>
                <a:path w="2244725" h="1285875">
                  <a:moveTo>
                    <a:pt x="768400" y="826389"/>
                  </a:moveTo>
                  <a:lnTo>
                    <a:pt x="745769" y="712914"/>
                  </a:lnTo>
                  <a:lnTo>
                    <a:pt x="738225" y="707936"/>
                  </a:lnTo>
                  <a:lnTo>
                    <a:pt x="624789" y="730554"/>
                  </a:lnTo>
                  <a:lnTo>
                    <a:pt x="619798" y="738047"/>
                  </a:lnTo>
                  <a:lnTo>
                    <a:pt x="640880" y="843749"/>
                  </a:lnTo>
                  <a:lnTo>
                    <a:pt x="642429" y="851509"/>
                  </a:lnTo>
                  <a:lnTo>
                    <a:pt x="649909" y="856500"/>
                  </a:lnTo>
                  <a:lnTo>
                    <a:pt x="763346" y="833882"/>
                  </a:lnTo>
                  <a:lnTo>
                    <a:pt x="768400" y="826389"/>
                  </a:lnTo>
                  <a:close/>
                </a:path>
                <a:path w="2244725" h="1285875">
                  <a:moveTo>
                    <a:pt x="809599" y="650836"/>
                  </a:moveTo>
                  <a:lnTo>
                    <a:pt x="786968" y="537362"/>
                  </a:lnTo>
                  <a:lnTo>
                    <a:pt x="779487" y="532371"/>
                  </a:lnTo>
                  <a:lnTo>
                    <a:pt x="666051" y="554990"/>
                  </a:lnTo>
                  <a:lnTo>
                    <a:pt x="661009" y="562495"/>
                  </a:lnTo>
                  <a:lnTo>
                    <a:pt x="682091" y="668197"/>
                  </a:lnTo>
                  <a:lnTo>
                    <a:pt x="683641" y="675957"/>
                  </a:lnTo>
                  <a:lnTo>
                    <a:pt x="691172" y="680935"/>
                  </a:lnTo>
                  <a:lnTo>
                    <a:pt x="804608" y="658317"/>
                  </a:lnTo>
                  <a:lnTo>
                    <a:pt x="809599" y="650836"/>
                  </a:lnTo>
                  <a:close/>
                </a:path>
                <a:path w="2244725" h="1285875">
                  <a:moveTo>
                    <a:pt x="856526" y="474141"/>
                  </a:moveTo>
                  <a:lnTo>
                    <a:pt x="833894" y="360667"/>
                  </a:lnTo>
                  <a:lnTo>
                    <a:pt x="826414" y="355676"/>
                  </a:lnTo>
                  <a:lnTo>
                    <a:pt x="712927" y="378320"/>
                  </a:lnTo>
                  <a:lnTo>
                    <a:pt x="707923" y="385800"/>
                  </a:lnTo>
                  <a:lnTo>
                    <a:pt x="729005" y="491515"/>
                  </a:lnTo>
                  <a:lnTo>
                    <a:pt x="730554" y="499262"/>
                  </a:lnTo>
                  <a:lnTo>
                    <a:pt x="738098" y="504253"/>
                  </a:lnTo>
                  <a:lnTo>
                    <a:pt x="851535" y="481622"/>
                  </a:lnTo>
                  <a:lnTo>
                    <a:pt x="856526" y="474141"/>
                  </a:lnTo>
                  <a:close/>
                </a:path>
                <a:path w="2244725" h="1285875">
                  <a:moveTo>
                    <a:pt x="873798" y="972693"/>
                  </a:moveTo>
                  <a:lnTo>
                    <a:pt x="851166" y="859231"/>
                  </a:lnTo>
                  <a:lnTo>
                    <a:pt x="843686" y="854227"/>
                  </a:lnTo>
                  <a:lnTo>
                    <a:pt x="730250" y="876858"/>
                  </a:lnTo>
                  <a:lnTo>
                    <a:pt x="725195" y="884351"/>
                  </a:lnTo>
                  <a:lnTo>
                    <a:pt x="746290" y="990066"/>
                  </a:lnTo>
                  <a:lnTo>
                    <a:pt x="747826" y="997813"/>
                  </a:lnTo>
                  <a:lnTo>
                    <a:pt x="755370" y="1002804"/>
                  </a:lnTo>
                  <a:lnTo>
                    <a:pt x="868807" y="980173"/>
                  </a:lnTo>
                  <a:lnTo>
                    <a:pt x="873798" y="972693"/>
                  </a:lnTo>
                  <a:close/>
                </a:path>
                <a:path w="2244725" h="1285875">
                  <a:moveTo>
                    <a:pt x="897788" y="298577"/>
                  </a:moveTo>
                  <a:lnTo>
                    <a:pt x="887717" y="248081"/>
                  </a:lnTo>
                  <a:lnTo>
                    <a:pt x="880173" y="243103"/>
                  </a:lnTo>
                  <a:lnTo>
                    <a:pt x="766749" y="265722"/>
                  </a:lnTo>
                  <a:lnTo>
                    <a:pt x="761758" y="273202"/>
                  </a:lnTo>
                  <a:lnTo>
                    <a:pt x="770280" y="315950"/>
                  </a:lnTo>
                  <a:lnTo>
                    <a:pt x="771829" y="323697"/>
                  </a:lnTo>
                  <a:lnTo>
                    <a:pt x="779310" y="328701"/>
                  </a:lnTo>
                  <a:lnTo>
                    <a:pt x="892733" y="306070"/>
                  </a:lnTo>
                  <a:lnTo>
                    <a:pt x="897788" y="298577"/>
                  </a:lnTo>
                  <a:close/>
                </a:path>
                <a:path w="2244725" h="1285875">
                  <a:moveTo>
                    <a:pt x="920724" y="795997"/>
                  </a:moveTo>
                  <a:lnTo>
                    <a:pt x="898093" y="682536"/>
                  </a:lnTo>
                  <a:lnTo>
                    <a:pt x="890612" y="677545"/>
                  </a:lnTo>
                  <a:lnTo>
                    <a:pt x="777113" y="700176"/>
                  </a:lnTo>
                  <a:lnTo>
                    <a:pt x="772121" y="707656"/>
                  </a:lnTo>
                  <a:lnTo>
                    <a:pt x="793203" y="813371"/>
                  </a:lnTo>
                  <a:lnTo>
                    <a:pt x="794753" y="821131"/>
                  </a:lnTo>
                  <a:lnTo>
                    <a:pt x="802297" y="826109"/>
                  </a:lnTo>
                  <a:lnTo>
                    <a:pt x="915720" y="803490"/>
                  </a:lnTo>
                  <a:lnTo>
                    <a:pt x="920724" y="795997"/>
                  </a:lnTo>
                  <a:close/>
                </a:path>
                <a:path w="2244725" h="1285875">
                  <a:moveTo>
                    <a:pt x="961986" y="620433"/>
                  </a:moveTo>
                  <a:lnTo>
                    <a:pt x="939355" y="506971"/>
                  </a:lnTo>
                  <a:lnTo>
                    <a:pt x="931811" y="501992"/>
                  </a:lnTo>
                  <a:lnTo>
                    <a:pt x="818388" y="524611"/>
                  </a:lnTo>
                  <a:lnTo>
                    <a:pt x="813384" y="532091"/>
                  </a:lnTo>
                  <a:lnTo>
                    <a:pt x="834478" y="637806"/>
                  </a:lnTo>
                  <a:lnTo>
                    <a:pt x="836015" y="645566"/>
                  </a:lnTo>
                  <a:lnTo>
                    <a:pt x="843508" y="650557"/>
                  </a:lnTo>
                  <a:lnTo>
                    <a:pt x="956932" y="627938"/>
                  </a:lnTo>
                  <a:lnTo>
                    <a:pt x="961986" y="620433"/>
                  </a:lnTo>
                  <a:close/>
                </a:path>
                <a:path w="2244725" h="1285875">
                  <a:moveTo>
                    <a:pt x="1008849" y="443763"/>
                  </a:moveTo>
                  <a:lnTo>
                    <a:pt x="986218" y="330288"/>
                  </a:lnTo>
                  <a:lnTo>
                    <a:pt x="978738" y="325297"/>
                  </a:lnTo>
                  <a:lnTo>
                    <a:pt x="865314" y="347916"/>
                  </a:lnTo>
                  <a:lnTo>
                    <a:pt x="860259" y="355409"/>
                  </a:lnTo>
                  <a:lnTo>
                    <a:pt x="881341" y="461124"/>
                  </a:lnTo>
                  <a:lnTo>
                    <a:pt x="882891" y="468884"/>
                  </a:lnTo>
                  <a:lnTo>
                    <a:pt x="890435" y="473862"/>
                  </a:lnTo>
                  <a:lnTo>
                    <a:pt x="1003858" y="451243"/>
                  </a:lnTo>
                  <a:lnTo>
                    <a:pt x="1008849" y="443763"/>
                  </a:lnTo>
                  <a:close/>
                </a:path>
                <a:path w="2244725" h="1285875">
                  <a:moveTo>
                    <a:pt x="1026185" y="942301"/>
                  </a:moveTo>
                  <a:lnTo>
                    <a:pt x="1003554" y="828827"/>
                  </a:lnTo>
                  <a:lnTo>
                    <a:pt x="996010" y="823849"/>
                  </a:lnTo>
                  <a:lnTo>
                    <a:pt x="882586" y="846467"/>
                  </a:lnTo>
                  <a:lnTo>
                    <a:pt x="877582" y="853960"/>
                  </a:lnTo>
                  <a:lnTo>
                    <a:pt x="898664" y="959675"/>
                  </a:lnTo>
                  <a:lnTo>
                    <a:pt x="900214" y="967422"/>
                  </a:lnTo>
                  <a:lnTo>
                    <a:pt x="907707" y="972413"/>
                  </a:lnTo>
                  <a:lnTo>
                    <a:pt x="1021130" y="949794"/>
                  </a:lnTo>
                  <a:lnTo>
                    <a:pt x="1026185" y="942301"/>
                  </a:lnTo>
                  <a:close/>
                </a:path>
                <a:path w="2244725" h="1285875">
                  <a:moveTo>
                    <a:pt x="1050124" y="268198"/>
                  </a:moveTo>
                  <a:lnTo>
                    <a:pt x="1040053" y="217703"/>
                  </a:lnTo>
                  <a:lnTo>
                    <a:pt x="1032510" y="212712"/>
                  </a:lnTo>
                  <a:lnTo>
                    <a:pt x="919073" y="235343"/>
                  </a:lnTo>
                  <a:lnTo>
                    <a:pt x="914082" y="242824"/>
                  </a:lnTo>
                  <a:lnTo>
                    <a:pt x="922604" y="285559"/>
                  </a:lnTo>
                  <a:lnTo>
                    <a:pt x="924153" y="293319"/>
                  </a:lnTo>
                  <a:lnTo>
                    <a:pt x="931633" y="298310"/>
                  </a:lnTo>
                  <a:lnTo>
                    <a:pt x="1045070" y="275691"/>
                  </a:lnTo>
                  <a:lnTo>
                    <a:pt x="1050124" y="268198"/>
                  </a:lnTo>
                  <a:close/>
                </a:path>
                <a:path w="2244725" h="1285875">
                  <a:moveTo>
                    <a:pt x="1073048" y="765619"/>
                  </a:moveTo>
                  <a:lnTo>
                    <a:pt x="1050417" y="652157"/>
                  </a:lnTo>
                  <a:lnTo>
                    <a:pt x="1042936" y="647153"/>
                  </a:lnTo>
                  <a:lnTo>
                    <a:pt x="929500" y="669785"/>
                  </a:lnTo>
                  <a:lnTo>
                    <a:pt x="924445" y="677278"/>
                  </a:lnTo>
                  <a:lnTo>
                    <a:pt x="945540" y="782993"/>
                  </a:lnTo>
                  <a:lnTo>
                    <a:pt x="947077" y="790740"/>
                  </a:lnTo>
                  <a:lnTo>
                    <a:pt x="954620" y="795731"/>
                  </a:lnTo>
                  <a:lnTo>
                    <a:pt x="1068057" y="773099"/>
                  </a:lnTo>
                  <a:lnTo>
                    <a:pt x="1073048" y="765619"/>
                  </a:lnTo>
                  <a:close/>
                </a:path>
                <a:path w="2244725" h="1285875">
                  <a:moveTo>
                    <a:pt x="1114323" y="590054"/>
                  </a:moveTo>
                  <a:lnTo>
                    <a:pt x="1091679" y="476592"/>
                  </a:lnTo>
                  <a:lnTo>
                    <a:pt x="1084148" y="471601"/>
                  </a:lnTo>
                  <a:lnTo>
                    <a:pt x="970711" y="494233"/>
                  </a:lnTo>
                  <a:lnTo>
                    <a:pt x="965720" y="501713"/>
                  </a:lnTo>
                  <a:lnTo>
                    <a:pt x="986802" y="607428"/>
                  </a:lnTo>
                  <a:lnTo>
                    <a:pt x="988352" y="615175"/>
                  </a:lnTo>
                  <a:lnTo>
                    <a:pt x="995832" y="620179"/>
                  </a:lnTo>
                  <a:lnTo>
                    <a:pt x="1109268" y="597547"/>
                  </a:lnTo>
                  <a:lnTo>
                    <a:pt x="1114323" y="590054"/>
                  </a:lnTo>
                  <a:close/>
                </a:path>
                <a:path w="2244725" h="1285875">
                  <a:moveTo>
                    <a:pt x="1161237" y="413359"/>
                  </a:moveTo>
                  <a:lnTo>
                    <a:pt x="1138605" y="299897"/>
                  </a:lnTo>
                  <a:lnTo>
                    <a:pt x="1131062" y="294919"/>
                  </a:lnTo>
                  <a:lnTo>
                    <a:pt x="1017638" y="317538"/>
                  </a:lnTo>
                  <a:lnTo>
                    <a:pt x="1012647" y="325018"/>
                  </a:lnTo>
                  <a:lnTo>
                    <a:pt x="1033729" y="430733"/>
                  </a:lnTo>
                  <a:lnTo>
                    <a:pt x="1035278" y="438492"/>
                  </a:lnTo>
                  <a:lnTo>
                    <a:pt x="1042758" y="443484"/>
                  </a:lnTo>
                  <a:lnTo>
                    <a:pt x="1156182" y="420865"/>
                  </a:lnTo>
                  <a:lnTo>
                    <a:pt x="1161237" y="413359"/>
                  </a:lnTo>
                  <a:close/>
                </a:path>
                <a:path w="2244725" h="1285875">
                  <a:moveTo>
                    <a:pt x="1178509" y="911923"/>
                  </a:moveTo>
                  <a:lnTo>
                    <a:pt x="1155877" y="798449"/>
                  </a:lnTo>
                  <a:lnTo>
                    <a:pt x="1148334" y="793470"/>
                  </a:lnTo>
                  <a:lnTo>
                    <a:pt x="1034910" y="816089"/>
                  </a:lnTo>
                  <a:lnTo>
                    <a:pt x="1029919" y="823569"/>
                  </a:lnTo>
                  <a:lnTo>
                    <a:pt x="1051001" y="929284"/>
                  </a:lnTo>
                  <a:lnTo>
                    <a:pt x="1052550" y="937044"/>
                  </a:lnTo>
                  <a:lnTo>
                    <a:pt x="1060030" y="942035"/>
                  </a:lnTo>
                  <a:lnTo>
                    <a:pt x="1173454" y="919416"/>
                  </a:lnTo>
                  <a:lnTo>
                    <a:pt x="1178509" y="911923"/>
                  </a:lnTo>
                  <a:close/>
                </a:path>
                <a:path w="2244725" h="1285875">
                  <a:moveTo>
                    <a:pt x="1202448" y="237807"/>
                  </a:moveTo>
                  <a:lnTo>
                    <a:pt x="1192377" y="187312"/>
                  </a:lnTo>
                  <a:lnTo>
                    <a:pt x="1184897" y="182321"/>
                  </a:lnTo>
                  <a:lnTo>
                    <a:pt x="1071460" y="204952"/>
                  </a:lnTo>
                  <a:lnTo>
                    <a:pt x="1066406" y="212445"/>
                  </a:lnTo>
                  <a:lnTo>
                    <a:pt x="1074928" y="255181"/>
                  </a:lnTo>
                  <a:lnTo>
                    <a:pt x="1076477" y="262940"/>
                  </a:lnTo>
                  <a:lnTo>
                    <a:pt x="1084021" y="267919"/>
                  </a:lnTo>
                  <a:lnTo>
                    <a:pt x="1197457" y="245300"/>
                  </a:lnTo>
                  <a:lnTo>
                    <a:pt x="1202448" y="237807"/>
                  </a:lnTo>
                  <a:close/>
                </a:path>
                <a:path w="2244725" h="1285875">
                  <a:moveTo>
                    <a:pt x="1225435" y="735228"/>
                  </a:moveTo>
                  <a:lnTo>
                    <a:pt x="1202804" y="621753"/>
                  </a:lnTo>
                  <a:lnTo>
                    <a:pt x="1195260" y="616775"/>
                  </a:lnTo>
                  <a:lnTo>
                    <a:pt x="1081836" y="639394"/>
                  </a:lnTo>
                  <a:lnTo>
                    <a:pt x="1076833" y="646887"/>
                  </a:lnTo>
                  <a:lnTo>
                    <a:pt x="1097927" y="752602"/>
                  </a:lnTo>
                  <a:lnTo>
                    <a:pt x="1099464" y="760349"/>
                  </a:lnTo>
                  <a:lnTo>
                    <a:pt x="1106957" y="765340"/>
                  </a:lnTo>
                  <a:lnTo>
                    <a:pt x="1220381" y="742721"/>
                  </a:lnTo>
                  <a:lnTo>
                    <a:pt x="1225435" y="735228"/>
                  </a:lnTo>
                  <a:close/>
                </a:path>
                <a:path w="2244725" h="1285875">
                  <a:moveTo>
                    <a:pt x="1266647" y="559676"/>
                  </a:moveTo>
                  <a:lnTo>
                    <a:pt x="1244015" y="446201"/>
                  </a:lnTo>
                  <a:lnTo>
                    <a:pt x="1236522" y="441210"/>
                  </a:lnTo>
                  <a:lnTo>
                    <a:pt x="1123099" y="463842"/>
                  </a:lnTo>
                  <a:lnTo>
                    <a:pt x="1118044" y="471335"/>
                  </a:lnTo>
                  <a:lnTo>
                    <a:pt x="1139126" y="577049"/>
                  </a:lnTo>
                  <a:lnTo>
                    <a:pt x="1140675" y="584796"/>
                  </a:lnTo>
                  <a:lnTo>
                    <a:pt x="1148219" y="589788"/>
                  </a:lnTo>
                  <a:lnTo>
                    <a:pt x="1261643" y="567156"/>
                  </a:lnTo>
                  <a:lnTo>
                    <a:pt x="1266647" y="559676"/>
                  </a:lnTo>
                  <a:close/>
                </a:path>
                <a:path w="2244725" h="1285875">
                  <a:moveTo>
                    <a:pt x="1313573" y="382981"/>
                  </a:moveTo>
                  <a:lnTo>
                    <a:pt x="1290942" y="269519"/>
                  </a:lnTo>
                  <a:lnTo>
                    <a:pt x="1283449" y="264515"/>
                  </a:lnTo>
                  <a:lnTo>
                    <a:pt x="1169962" y="287159"/>
                  </a:lnTo>
                  <a:lnTo>
                    <a:pt x="1164971" y="294640"/>
                  </a:lnTo>
                  <a:lnTo>
                    <a:pt x="1186053" y="400354"/>
                  </a:lnTo>
                  <a:lnTo>
                    <a:pt x="1187602" y="408101"/>
                  </a:lnTo>
                  <a:lnTo>
                    <a:pt x="1195082" y="413105"/>
                  </a:lnTo>
                  <a:lnTo>
                    <a:pt x="1308569" y="390461"/>
                  </a:lnTo>
                  <a:lnTo>
                    <a:pt x="1313573" y="382981"/>
                  </a:lnTo>
                  <a:close/>
                </a:path>
                <a:path w="2244725" h="1285875">
                  <a:moveTo>
                    <a:pt x="1330845" y="881532"/>
                  </a:moveTo>
                  <a:lnTo>
                    <a:pt x="1308214" y="768070"/>
                  </a:lnTo>
                  <a:lnTo>
                    <a:pt x="1300721" y="763079"/>
                  </a:lnTo>
                  <a:lnTo>
                    <a:pt x="1187297" y="785698"/>
                  </a:lnTo>
                  <a:lnTo>
                    <a:pt x="1182243" y="793191"/>
                  </a:lnTo>
                  <a:lnTo>
                    <a:pt x="1203325" y="898906"/>
                  </a:lnTo>
                  <a:lnTo>
                    <a:pt x="1204874" y="906665"/>
                  </a:lnTo>
                  <a:lnTo>
                    <a:pt x="1212418" y="911644"/>
                  </a:lnTo>
                  <a:lnTo>
                    <a:pt x="1325841" y="889025"/>
                  </a:lnTo>
                  <a:lnTo>
                    <a:pt x="1330845" y="881532"/>
                  </a:lnTo>
                  <a:close/>
                </a:path>
                <a:path w="2244725" h="1285875">
                  <a:moveTo>
                    <a:pt x="1354772" y="207429"/>
                  </a:moveTo>
                  <a:lnTo>
                    <a:pt x="1344701" y="156933"/>
                  </a:lnTo>
                  <a:lnTo>
                    <a:pt x="1337221" y="151942"/>
                  </a:lnTo>
                  <a:lnTo>
                    <a:pt x="1223797" y="174561"/>
                  </a:lnTo>
                  <a:lnTo>
                    <a:pt x="1218742" y="182054"/>
                  </a:lnTo>
                  <a:lnTo>
                    <a:pt x="1227264" y="224802"/>
                  </a:lnTo>
                  <a:lnTo>
                    <a:pt x="1228813" y="232549"/>
                  </a:lnTo>
                  <a:lnTo>
                    <a:pt x="1236357" y="237540"/>
                  </a:lnTo>
                  <a:lnTo>
                    <a:pt x="1349781" y="214909"/>
                  </a:lnTo>
                  <a:lnTo>
                    <a:pt x="1354772" y="207429"/>
                  </a:lnTo>
                  <a:close/>
                </a:path>
                <a:path w="2244725" h="1285875">
                  <a:moveTo>
                    <a:pt x="1377759" y="704850"/>
                  </a:moveTo>
                  <a:lnTo>
                    <a:pt x="1355128" y="591375"/>
                  </a:lnTo>
                  <a:lnTo>
                    <a:pt x="1347647" y="586384"/>
                  </a:lnTo>
                  <a:lnTo>
                    <a:pt x="1234160" y="609015"/>
                  </a:lnTo>
                  <a:lnTo>
                    <a:pt x="1229169" y="616496"/>
                  </a:lnTo>
                  <a:lnTo>
                    <a:pt x="1250251" y="722210"/>
                  </a:lnTo>
                  <a:lnTo>
                    <a:pt x="1251800" y="729970"/>
                  </a:lnTo>
                  <a:lnTo>
                    <a:pt x="1259281" y="734961"/>
                  </a:lnTo>
                  <a:lnTo>
                    <a:pt x="1372768" y="712330"/>
                  </a:lnTo>
                  <a:lnTo>
                    <a:pt x="1377759" y="704850"/>
                  </a:lnTo>
                  <a:close/>
                </a:path>
                <a:path w="2244725" h="1285875">
                  <a:moveTo>
                    <a:pt x="1418971" y="529297"/>
                  </a:moveTo>
                  <a:lnTo>
                    <a:pt x="1396339" y="415823"/>
                  </a:lnTo>
                  <a:lnTo>
                    <a:pt x="1388859" y="410832"/>
                  </a:lnTo>
                  <a:lnTo>
                    <a:pt x="1275422" y="433451"/>
                  </a:lnTo>
                  <a:lnTo>
                    <a:pt x="1270368" y="440944"/>
                  </a:lnTo>
                  <a:lnTo>
                    <a:pt x="1291463" y="546658"/>
                  </a:lnTo>
                  <a:lnTo>
                    <a:pt x="1292999" y="554418"/>
                  </a:lnTo>
                  <a:lnTo>
                    <a:pt x="1300543" y="559396"/>
                  </a:lnTo>
                  <a:lnTo>
                    <a:pt x="1413979" y="536778"/>
                  </a:lnTo>
                  <a:lnTo>
                    <a:pt x="1418971" y="529297"/>
                  </a:lnTo>
                  <a:close/>
                </a:path>
                <a:path w="2244725" h="1285875">
                  <a:moveTo>
                    <a:pt x="1465897" y="352602"/>
                  </a:moveTo>
                  <a:lnTo>
                    <a:pt x="1443266" y="239128"/>
                  </a:lnTo>
                  <a:lnTo>
                    <a:pt x="1435785" y="234137"/>
                  </a:lnTo>
                  <a:lnTo>
                    <a:pt x="1322349" y="256755"/>
                  </a:lnTo>
                  <a:lnTo>
                    <a:pt x="1317294" y="264261"/>
                  </a:lnTo>
                  <a:lnTo>
                    <a:pt x="1338376" y="369963"/>
                  </a:lnTo>
                  <a:lnTo>
                    <a:pt x="1339926" y="377723"/>
                  </a:lnTo>
                  <a:lnTo>
                    <a:pt x="1347470" y="382701"/>
                  </a:lnTo>
                  <a:lnTo>
                    <a:pt x="1460906" y="360083"/>
                  </a:lnTo>
                  <a:lnTo>
                    <a:pt x="1465897" y="352602"/>
                  </a:lnTo>
                  <a:close/>
                </a:path>
                <a:path w="2244725" h="1285875">
                  <a:moveTo>
                    <a:pt x="1483169" y="851154"/>
                  </a:moveTo>
                  <a:lnTo>
                    <a:pt x="1460538" y="737679"/>
                  </a:lnTo>
                  <a:lnTo>
                    <a:pt x="1453057" y="732688"/>
                  </a:lnTo>
                  <a:lnTo>
                    <a:pt x="1339621" y="755319"/>
                  </a:lnTo>
                  <a:lnTo>
                    <a:pt x="1334566" y="762812"/>
                  </a:lnTo>
                  <a:lnTo>
                    <a:pt x="1355648" y="868527"/>
                  </a:lnTo>
                  <a:lnTo>
                    <a:pt x="1357198" y="876274"/>
                  </a:lnTo>
                  <a:lnTo>
                    <a:pt x="1364742" y="881265"/>
                  </a:lnTo>
                  <a:lnTo>
                    <a:pt x="1478178" y="858634"/>
                  </a:lnTo>
                  <a:lnTo>
                    <a:pt x="1483169" y="851154"/>
                  </a:lnTo>
                  <a:close/>
                </a:path>
                <a:path w="2244725" h="1285875">
                  <a:moveTo>
                    <a:pt x="1507159" y="177038"/>
                  </a:moveTo>
                  <a:lnTo>
                    <a:pt x="1497088" y="126542"/>
                  </a:lnTo>
                  <a:lnTo>
                    <a:pt x="1489544" y="121564"/>
                  </a:lnTo>
                  <a:lnTo>
                    <a:pt x="1376121" y="144183"/>
                  </a:lnTo>
                  <a:lnTo>
                    <a:pt x="1371117" y="151663"/>
                  </a:lnTo>
                  <a:lnTo>
                    <a:pt x="1379651" y="194411"/>
                  </a:lnTo>
                  <a:lnTo>
                    <a:pt x="1381201" y="202158"/>
                  </a:lnTo>
                  <a:lnTo>
                    <a:pt x="1388681" y="207149"/>
                  </a:lnTo>
                  <a:lnTo>
                    <a:pt x="1502105" y="184531"/>
                  </a:lnTo>
                  <a:lnTo>
                    <a:pt x="1507159" y="177038"/>
                  </a:lnTo>
                  <a:close/>
                </a:path>
                <a:path w="2244725" h="1285875">
                  <a:moveTo>
                    <a:pt x="1530096" y="674458"/>
                  </a:moveTo>
                  <a:lnTo>
                    <a:pt x="1507464" y="560997"/>
                  </a:lnTo>
                  <a:lnTo>
                    <a:pt x="1499971" y="555993"/>
                  </a:lnTo>
                  <a:lnTo>
                    <a:pt x="1386547" y="578624"/>
                  </a:lnTo>
                  <a:lnTo>
                    <a:pt x="1381493" y="586117"/>
                  </a:lnTo>
                  <a:lnTo>
                    <a:pt x="1402575" y="691832"/>
                  </a:lnTo>
                  <a:lnTo>
                    <a:pt x="1404124" y="699592"/>
                  </a:lnTo>
                  <a:lnTo>
                    <a:pt x="1411668" y="704570"/>
                  </a:lnTo>
                  <a:lnTo>
                    <a:pt x="1525092" y="681939"/>
                  </a:lnTo>
                  <a:lnTo>
                    <a:pt x="1530096" y="674458"/>
                  </a:lnTo>
                  <a:close/>
                </a:path>
                <a:path w="2244725" h="1285875">
                  <a:moveTo>
                    <a:pt x="1571358" y="498894"/>
                  </a:moveTo>
                  <a:lnTo>
                    <a:pt x="1548726" y="385432"/>
                  </a:lnTo>
                  <a:lnTo>
                    <a:pt x="1541183" y="380441"/>
                  </a:lnTo>
                  <a:lnTo>
                    <a:pt x="1427759" y="403072"/>
                  </a:lnTo>
                  <a:lnTo>
                    <a:pt x="1422755" y="410552"/>
                  </a:lnTo>
                  <a:lnTo>
                    <a:pt x="1443850" y="516267"/>
                  </a:lnTo>
                  <a:lnTo>
                    <a:pt x="1445387" y="524027"/>
                  </a:lnTo>
                  <a:lnTo>
                    <a:pt x="1452880" y="529018"/>
                  </a:lnTo>
                  <a:lnTo>
                    <a:pt x="1566303" y="506387"/>
                  </a:lnTo>
                  <a:lnTo>
                    <a:pt x="1571358" y="498894"/>
                  </a:lnTo>
                  <a:close/>
                </a:path>
                <a:path w="2244725" h="1285875">
                  <a:moveTo>
                    <a:pt x="1618284" y="322211"/>
                  </a:moveTo>
                  <a:lnTo>
                    <a:pt x="1595653" y="208737"/>
                  </a:lnTo>
                  <a:lnTo>
                    <a:pt x="1588109" y="203758"/>
                  </a:lnTo>
                  <a:lnTo>
                    <a:pt x="1474673" y="226377"/>
                  </a:lnTo>
                  <a:lnTo>
                    <a:pt x="1469682" y="233857"/>
                  </a:lnTo>
                  <a:lnTo>
                    <a:pt x="1490764" y="339572"/>
                  </a:lnTo>
                  <a:lnTo>
                    <a:pt x="1492313" y="347332"/>
                  </a:lnTo>
                  <a:lnTo>
                    <a:pt x="1499793" y="352323"/>
                  </a:lnTo>
                  <a:lnTo>
                    <a:pt x="1613230" y="329704"/>
                  </a:lnTo>
                  <a:lnTo>
                    <a:pt x="1618284" y="322211"/>
                  </a:lnTo>
                  <a:close/>
                </a:path>
                <a:path w="2244725" h="1285875">
                  <a:moveTo>
                    <a:pt x="1635556" y="820762"/>
                  </a:moveTo>
                  <a:lnTo>
                    <a:pt x="1612925" y="707288"/>
                  </a:lnTo>
                  <a:lnTo>
                    <a:pt x="1605381" y="702310"/>
                  </a:lnTo>
                  <a:lnTo>
                    <a:pt x="1491957" y="724928"/>
                  </a:lnTo>
                  <a:lnTo>
                    <a:pt x="1486954" y="732421"/>
                  </a:lnTo>
                  <a:lnTo>
                    <a:pt x="1508036" y="838123"/>
                  </a:lnTo>
                  <a:lnTo>
                    <a:pt x="1509585" y="845883"/>
                  </a:lnTo>
                  <a:lnTo>
                    <a:pt x="1517078" y="850874"/>
                  </a:lnTo>
                  <a:lnTo>
                    <a:pt x="1630502" y="828255"/>
                  </a:lnTo>
                  <a:lnTo>
                    <a:pt x="1635556" y="820762"/>
                  </a:lnTo>
                  <a:close/>
                </a:path>
                <a:path w="2244725" h="1285875">
                  <a:moveTo>
                    <a:pt x="1659496" y="146659"/>
                  </a:moveTo>
                  <a:lnTo>
                    <a:pt x="1649425" y="96164"/>
                  </a:lnTo>
                  <a:lnTo>
                    <a:pt x="1641932" y="91160"/>
                  </a:lnTo>
                  <a:lnTo>
                    <a:pt x="1528445" y="113804"/>
                  </a:lnTo>
                  <a:lnTo>
                    <a:pt x="1523453" y="121285"/>
                  </a:lnTo>
                  <a:lnTo>
                    <a:pt x="1531975" y="164020"/>
                  </a:lnTo>
                  <a:lnTo>
                    <a:pt x="1533525" y="171780"/>
                  </a:lnTo>
                  <a:lnTo>
                    <a:pt x="1541068" y="176758"/>
                  </a:lnTo>
                  <a:lnTo>
                    <a:pt x="1654492" y="154139"/>
                  </a:lnTo>
                  <a:lnTo>
                    <a:pt x="1659496" y="146659"/>
                  </a:lnTo>
                  <a:close/>
                </a:path>
                <a:path w="2244725" h="1285875">
                  <a:moveTo>
                    <a:pt x="1668183" y="981583"/>
                  </a:moveTo>
                  <a:lnTo>
                    <a:pt x="1645551" y="868121"/>
                  </a:lnTo>
                  <a:lnTo>
                    <a:pt x="1638058" y="863117"/>
                  </a:lnTo>
                  <a:lnTo>
                    <a:pt x="759383" y="1038377"/>
                  </a:lnTo>
                  <a:lnTo>
                    <a:pt x="754380" y="1045857"/>
                  </a:lnTo>
                  <a:lnTo>
                    <a:pt x="775462" y="1151572"/>
                  </a:lnTo>
                  <a:lnTo>
                    <a:pt x="777011" y="1159332"/>
                  </a:lnTo>
                  <a:lnTo>
                    <a:pt x="784491" y="1164323"/>
                  </a:lnTo>
                  <a:lnTo>
                    <a:pt x="1663179" y="989063"/>
                  </a:lnTo>
                  <a:lnTo>
                    <a:pt x="1668183" y="981583"/>
                  </a:lnTo>
                  <a:close/>
                </a:path>
                <a:path w="2244725" h="1285875">
                  <a:moveTo>
                    <a:pt x="1682483" y="644067"/>
                  </a:moveTo>
                  <a:lnTo>
                    <a:pt x="1659851" y="530593"/>
                  </a:lnTo>
                  <a:lnTo>
                    <a:pt x="1652308" y="525614"/>
                  </a:lnTo>
                  <a:lnTo>
                    <a:pt x="1538871" y="548246"/>
                  </a:lnTo>
                  <a:lnTo>
                    <a:pt x="1533880" y="555726"/>
                  </a:lnTo>
                  <a:lnTo>
                    <a:pt x="1554962" y="661441"/>
                  </a:lnTo>
                  <a:lnTo>
                    <a:pt x="1556512" y="669188"/>
                  </a:lnTo>
                  <a:lnTo>
                    <a:pt x="1563992" y="674192"/>
                  </a:lnTo>
                  <a:lnTo>
                    <a:pt x="1677428" y="651560"/>
                  </a:lnTo>
                  <a:lnTo>
                    <a:pt x="1682483" y="644067"/>
                  </a:lnTo>
                  <a:close/>
                </a:path>
                <a:path w="2244725" h="1285875">
                  <a:moveTo>
                    <a:pt x="1723682" y="468515"/>
                  </a:moveTo>
                  <a:lnTo>
                    <a:pt x="1701050" y="355053"/>
                  </a:lnTo>
                  <a:lnTo>
                    <a:pt x="1693570" y="350050"/>
                  </a:lnTo>
                  <a:lnTo>
                    <a:pt x="1580083" y="372694"/>
                  </a:lnTo>
                  <a:lnTo>
                    <a:pt x="1575092" y="380174"/>
                  </a:lnTo>
                  <a:lnTo>
                    <a:pt x="1596174" y="485889"/>
                  </a:lnTo>
                  <a:lnTo>
                    <a:pt x="1597723" y="493636"/>
                  </a:lnTo>
                  <a:lnTo>
                    <a:pt x="1605267" y="498627"/>
                  </a:lnTo>
                  <a:lnTo>
                    <a:pt x="1718691" y="475996"/>
                  </a:lnTo>
                  <a:lnTo>
                    <a:pt x="1723682" y="468515"/>
                  </a:lnTo>
                  <a:close/>
                </a:path>
                <a:path w="2244725" h="1285875">
                  <a:moveTo>
                    <a:pt x="1770608" y="291820"/>
                  </a:moveTo>
                  <a:lnTo>
                    <a:pt x="1747977" y="178358"/>
                  </a:lnTo>
                  <a:lnTo>
                    <a:pt x="1740496" y="173367"/>
                  </a:lnTo>
                  <a:lnTo>
                    <a:pt x="1627009" y="195999"/>
                  </a:lnTo>
                  <a:lnTo>
                    <a:pt x="1622005" y="203479"/>
                  </a:lnTo>
                  <a:lnTo>
                    <a:pt x="1643100" y="309194"/>
                  </a:lnTo>
                  <a:lnTo>
                    <a:pt x="1644637" y="316953"/>
                  </a:lnTo>
                  <a:lnTo>
                    <a:pt x="1652130" y="321945"/>
                  </a:lnTo>
                  <a:lnTo>
                    <a:pt x="1765617" y="299300"/>
                  </a:lnTo>
                  <a:lnTo>
                    <a:pt x="1770608" y="291820"/>
                  </a:lnTo>
                  <a:close/>
                </a:path>
                <a:path w="2244725" h="1285875">
                  <a:moveTo>
                    <a:pt x="1787880" y="790371"/>
                  </a:moveTo>
                  <a:lnTo>
                    <a:pt x="1765249" y="676910"/>
                  </a:lnTo>
                  <a:lnTo>
                    <a:pt x="1757768" y="671918"/>
                  </a:lnTo>
                  <a:lnTo>
                    <a:pt x="1644281" y="694550"/>
                  </a:lnTo>
                  <a:lnTo>
                    <a:pt x="1639277" y="702030"/>
                  </a:lnTo>
                  <a:lnTo>
                    <a:pt x="1660372" y="807745"/>
                  </a:lnTo>
                  <a:lnTo>
                    <a:pt x="1661909" y="815505"/>
                  </a:lnTo>
                  <a:lnTo>
                    <a:pt x="1669453" y="820483"/>
                  </a:lnTo>
                  <a:lnTo>
                    <a:pt x="1782889" y="797864"/>
                  </a:lnTo>
                  <a:lnTo>
                    <a:pt x="1787880" y="790371"/>
                  </a:lnTo>
                  <a:close/>
                </a:path>
                <a:path w="2244725" h="1285875">
                  <a:moveTo>
                    <a:pt x="1811820" y="116268"/>
                  </a:moveTo>
                  <a:lnTo>
                    <a:pt x="1801749" y="65773"/>
                  </a:lnTo>
                  <a:lnTo>
                    <a:pt x="1794268" y="60782"/>
                  </a:lnTo>
                  <a:lnTo>
                    <a:pt x="1680832" y="83400"/>
                  </a:lnTo>
                  <a:lnTo>
                    <a:pt x="1675777" y="90906"/>
                  </a:lnTo>
                  <a:lnTo>
                    <a:pt x="1684299" y="133642"/>
                  </a:lnTo>
                  <a:lnTo>
                    <a:pt x="1685848" y="141401"/>
                  </a:lnTo>
                  <a:lnTo>
                    <a:pt x="1693392" y="146380"/>
                  </a:lnTo>
                  <a:lnTo>
                    <a:pt x="1806829" y="123761"/>
                  </a:lnTo>
                  <a:lnTo>
                    <a:pt x="1811820" y="116268"/>
                  </a:lnTo>
                  <a:close/>
                </a:path>
                <a:path w="2244725" h="1285875">
                  <a:moveTo>
                    <a:pt x="1834807" y="613689"/>
                  </a:moveTo>
                  <a:lnTo>
                    <a:pt x="1812175" y="500214"/>
                  </a:lnTo>
                  <a:lnTo>
                    <a:pt x="1804695" y="495223"/>
                  </a:lnTo>
                  <a:lnTo>
                    <a:pt x="1691208" y="517855"/>
                  </a:lnTo>
                  <a:lnTo>
                    <a:pt x="1686204" y="525348"/>
                  </a:lnTo>
                  <a:lnTo>
                    <a:pt x="1707286" y="631050"/>
                  </a:lnTo>
                  <a:lnTo>
                    <a:pt x="1708835" y="638810"/>
                  </a:lnTo>
                  <a:lnTo>
                    <a:pt x="1716328" y="643801"/>
                  </a:lnTo>
                  <a:lnTo>
                    <a:pt x="1829816" y="621169"/>
                  </a:lnTo>
                  <a:lnTo>
                    <a:pt x="1834807" y="613689"/>
                  </a:lnTo>
                  <a:close/>
                </a:path>
                <a:path w="2244725" h="1285875">
                  <a:moveTo>
                    <a:pt x="1876018" y="438137"/>
                  </a:moveTo>
                  <a:lnTo>
                    <a:pt x="1853387" y="324662"/>
                  </a:lnTo>
                  <a:lnTo>
                    <a:pt x="1845894" y="319671"/>
                  </a:lnTo>
                  <a:lnTo>
                    <a:pt x="1732470" y="342290"/>
                  </a:lnTo>
                  <a:lnTo>
                    <a:pt x="1727415" y="349796"/>
                  </a:lnTo>
                  <a:lnTo>
                    <a:pt x="1748497" y="455498"/>
                  </a:lnTo>
                  <a:lnTo>
                    <a:pt x="1750047" y="463257"/>
                  </a:lnTo>
                  <a:lnTo>
                    <a:pt x="1757591" y="468236"/>
                  </a:lnTo>
                  <a:lnTo>
                    <a:pt x="1871014" y="445617"/>
                  </a:lnTo>
                  <a:lnTo>
                    <a:pt x="1876018" y="438137"/>
                  </a:lnTo>
                  <a:close/>
                </a:path>
                <a:path w="2244725" h="1285875">
                  <a:moveTo>
                    <a:pt x="1922932" y="261442"/>
                  </a:moveTo>
                  <a:lnTo>
                    <a:pt x="1900301" y="147967"/>
                  </a:lnTo>
                  <a:lnTo>
                    <a:pt x="1892820" y="142976"/>
                  </a:lnTo>
                  <a:lnTo>
                    <a:pt x="1779397" y="165608"/>
                  </a:lnTo>
                  <a:lnTo>
                    <a:pt x="1774342" y="173101"/>
                  </a:lnTo>
                  <a:lnTo>
                    <a:pt x="1795424" y="278815"/>
                  </a:lnTo>
                  <a:lnTo>
                    <a:pt x="1796973" y="286562"/>
                  </a:lnTo>
                  <a:lnTo>
                    <a:pt x="1804517" y="291553"/>
                  </a:lnTo>
                  <a:lnTo>
                    <a:pt x="1917941" y="268922"/>
                  </a:lnTo>
                  <a:lnTo>
                    <a:pt x="1922932" y="261442"/>
                  </a:lnTo>
                  <a:close/>
                </a:path>
                <a:path w="2244725" h="1285875">
                  <a:moveTo>
                    <a:pt x="1940217" y="759993"/>
                  </a:moveTo>
                  <a:lnTo>
                    <a:pt x="1917585" y="646531"/>
                  </a:lnTo>
                  <a:lnTo>
                    <a:pt x="1910092" y="641527"/>
                  </a:lnTo>
                  <a:lnTo>
                    <a:pt x="1796669" y="664159"/>
                  </a:lnTo>
                  <a:lnTo>
                    <a:pt x="1791614" y="671652"/>
                  </a:lnTo>
                  <a:lnTo>
                    <a:pt x="1812696" y="777367"/>
                  </a:lnTo>
                  <a:lnTo>
                    <a:pt x="1814245" y="785114"/>
                  </a:lnTo>
                  <a:lnTo>
                    <a:pt x="1821789" y="790105"/>
                  </a:lnTo>
                  <a:lnTo>
                    <a:pt x="1935213" y="767473"/>
                  </a:lnTo>
                  <a:lnTo>
                    <a:pt x="1940217" y="759993"/>
                  </a:lnTo>
                  <a:close/>
                </a:path>
                <a:path w="2244725" h="1285875">
                  <a:moveTo>
                    <a:pt x="1964207" y="85877"/>
                  </a:moveTo>
                  <a:lnTo>
                    <a:pt x="1954136" y="35382"/>
                  </a:lnTo>
                  <a:lnTo>
                    <a:pt x="1946592" y="30403"/>
                  </a:lnTo>
                  <a:lnTo>
                    <a:pt x="1833156" y="53022"/>
                  </a:lnTo>
                  <a:lnTo>
                    <a:pt x="1828165" y="60502"/>
                  </a:lnTo>
                  <a:lnTo>
                    <a:pt x="1836686" y="103251"/>
                  </a:lnTo>
                  <a:lnTo>
                    <a:pt x="1838236" y="110998"/>
                  </a:lnTo>
                  <a:lnTo>
                    <a:pt x="1845716" y="116001"/>
                  </a:lnTo>
                  <a:lnTo>
                    <a:pt x="1959152" y="93370"/>
                  </a:lnTo>
                  <a:lnTo>
                    <a:pt x="1964207" y="85877"/>
                  </a:lnTo>
                  <a:close/>
                </a:path>
                <a:path w="2244725" h="1285875">
                  <a:moveTo>
                    <a:pt x="1987130" y="583298"/>
                  </a:moveTo>
                  <a:lnTo>
                    <a:pt x="1964499" y="469836"/>
                  </a:lnTo>
                  <a:lnTo>
                    <a:pt x="1957019" y="464845"/>
                  </a:lnTo>
                  <a:lnTo>
                    <a:pt x="1843595" y="487464"/>
                  </a:lnTo>
                  <a:lnTo>
                    <a:pt x="1838540" y="494957"/>
                  </a:lnTo>
                  <a:lnTo>
                    <a:pt x="1859622" y="600671"/>
                  </a:lnTo>
                  <a:lnTo>
                    <a:pt x="1861172" y="608431"/>
                  </a:lnTo>
                  <a:lnTo>
                    <a:pt x="1868716" y="613410"/>
                  </a:lnTo>
                  <a:lnTo>
                    <a:pt x="1982139" y="590791"/>
                  </a:lnTo>
                  <a:lnTo>
                    <a:pt x="1987130" y="583298"/>
                  </a:lnTo>
                  <a:close/>
                </a:path>
                <a:path w="2244725" h="1285875">
                  <a:moveTo>
                    <a:pt x="2028405" y="407733"/>
                  </a:moveTo>
                  <a:lnTo>
                    <a:pt x="2005774" y="294271"/>
                  </a:lnTo>
                  <a:lnTo>
                    <a:pt x="1998230" y="289293"/>
                  </a:lnTo>
                  <a:lnTo>
                    <a:pt x="1884794" y="311912"/>
                  </a:lnTo>
                  <a:lnTo>
                    <a:pt x="1879803" y="319392"/>
                  </a:lnTo>
                  <a:lnTo>
                    <a:pt x="1900885" y="425107"/>
                  </a:lnTo>
                  <a:lnTo>
                    <a:pt x="1902434" y="432866"/>
                  </a:lnTo>
                  <a:lnTo>
                    <a:pt x="1909914" y="437857"/>
                  </a:lnTo>
                  <a:lnTo>
                    <a:pt x="2023351" y="415239"/>
                  </a:lnTo>
                  <a:lnTo>
                    <a:pt x="2028405" y="407733"/>
                  </a:lnTo>
                  <a:close/>
                </a:path>
                <a:path w="2244725" h="1285875">
                  <a:moveTo>
                    <a:pt x="2116531" y="55499"/>
                  </a:moveTo>
                  <a:lnTo>
                    <a:pt x="2106460" y="5003"/>
                  </a:lnTo>
                  <a:lnTo>
                    <a:pt x="2098979" y="0"/>
                  </a:lnTo>
                  <a:lnTo>
                    <a:pt x="1985492" y="22644"/>
                  </a:lnTo>
                  <a:lnTo>
                    <a:pt x="1980488" y="30124"/>
                  </a:lnTo>
                  <a:lnTo>
                    <a:pt x="1990559" y="80619"/>
                  </a:lnTo>
                  <a:lnTo>
                    <a:pt x="1998052" y="85610"/>
                  </a:lnTo>
                  <a:lnTo>
                    <a:pt x="2103780" y="64528"/>
                  </a:lnTo>
                  <a:lnTo>
                    <a:pt x="2111540" y="62979"/>
                  </a:lnTo>
                  <a:lnTo>
                    <a:pt x="2116531" y="55499"/>
                  </a:lnTo>
                  <a:close/>
                </a:path>
                <a:path w="2244725" h="1285875">
                  <a:moveTo>
                    <a:pt x="2150656" y="215963"/>
                  </a:moveTo>
                  <a:lnTo>
                    <a:pt x="2128037" y="102552"/>
                  </a:lnTo>
                  <a:lnTo>
                    <a:pt x="2120493" y="97574"/>
                  </a:lnTo>
                  <a:lnTo>
                    <a:pt x="2112797" y="99098"/>
                  </a:lnTo>
                  <a:lnTo>
                    <a:pt x="1928101" y="135940"/>
                  </a:lnTo>
                  <a:lnTo>
                    <a:pt x="1923046" y="143433"/>
                  </a:lnTo>
                  <a:lnTo>
                    <a:pt x="1945665" y="256844"/>
                  </a:lnTo>
                  <a:lnTo>
                    <a:pt x="1953221" y="261886"/>
                  </a:lnTo>
                  <a:lnTo>
                    <a:pt x="2145614" y="223520"/>
                  </a:lnTo>
                  <a:lnTo>
                    <a:pt x="2150656" y="215963"/>
                  </a:lnTo>
                  <a:close/>
                </a:path>
                <a:path w="2244725" h="1285875">
                  <a:moveTo>
                    <a:pt x="2180729" y="377355"/>
                  </a:moveTo>
                  <a:lnTo>
                    <a:pt x="2158098" y="263893"/>
                  </a:lnTo>
                  <a:lnTo>
                    <a:pt x="2150618" y="258889"/>
                  </a:lnTo>
                  <a:lnTo>
                    <a:pt x="2037130" y="281533"/>
                  </a:lnTo>
                  <a:lnTo>
                    <a:pt x="2032127" y="289013"/>
                  </a:lnTo>
                  <a:lnTo>
                    <a:pt x="2054758" y="402475"/>
                  </a:lnTo>
                  <a:lnTo>
                    <a:pt x="2062251" y="407479"/>
                  </a:lnTo>
                  <a:lnTo>
                    <a:pt x="2167979" y="386384"/>
                  </a:lnTo>
                  <a:lnTo>
                    <a:pt x="2175738" y="384835"/>
                  </a:lnTo>
                  <a:lnTo>
                    <a:pt x="2180729" y="377355"/>
                  </a:lnTo>
                  <a:close/>
                </a:path>
                <a:path w="2244725" h="1285875">
                  <a:moveTo>
                    <a:pt x="2214854" y="537819"/>
                  </a:moveTo>
                  <a:lnTo>
                    <a:pt x="2192236" y="424408"/>
                  </a:lnTo>
                  <a:lnTo>
                    <a:pt x="2184692" y="419430"/>
                  </a:lnTo>
                  <a:lnTo>
                    <a:pt x="2176996" y="420966"/>
                  </a:lnTo>
                  <a:lnTo>
                    <a:pt x="1992299" y="457809"/>
                  </a:lnTo>
                  <a:lnTo>
                    <a:pt x="1987245" y="465302"/>
                  </a:lnTo>
                  <a:lnTo>
                    <a:pt x="2009863" y="578713"/>
                  </a:lnTo>
                  <a:lnTo>
                    <a:pt x="2017420" y="583755"/>
                  </a:lnTo>
                  <a:lnTo>
                    <a:pt x="2209812" y="545376"/>
                  </a:lnTo>
                  <a:lnTo>
                    <a:pt x="2214854" y="537819"/>
                  </a:lnTo>
                  <a:close/>
                </a:path>
                <a:path w="2244725" h="1285875">
                  <a:moveTo>
                    <a:pt x="2244521" y="699300"/>
                  </a:moveTo>
                  <a:lnTo>
                    <a:pt x="2221890" y="585838"/>
                  </a:lnTo>
                  <a:lnTo>
                    <a:pt x="2214397" y="580834"/>
                  </a:lnTo>
                  <a:lnTo>
                    <a:pt x="1948992" y="633768"/>
                  </a:lnTo>
                  <a:lnTo>
                    <a:pt x="1944001" y="641261"/>
                  </a:lnTo>
                  <a:lnTo>
                    <a:pt x="1965083" y="746975"/>
                  </a:lnTo>
                  <a:lnTo>
                    <a:pt x="1966633" y="754722"/>
                  </a:lnTo>
                  <a:lnTo>
                    <a:pt x="1974113" y="759714"/>
                  </a:lnTo>
                  <a:lnTo>
                    <a:pt x="2239518" y="706780"/>
                  </a:lnTo>
                  <a:lnTo>
                    <a:pt x="2244521" y="69930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530106" y="3565435"/>
              <a:ext cx="1522730" cy="1193800"/>
            </a:xfrm>
            <a:custGeom>
              <a:avLst/>
              <a:gdLst/>
              <a:ahLst/>
              <a:cxnLst/>
              <a:rect l="l" t="t" r="r" b="b"/>
              <a:pathLst>
                <a:path w="1522729" h="1193800">
                  <a:moveTo>
                    <a:pt x="817968" y="1115415"/>
                  </a:moveTo>
                  <a:lnTo>
                    <a:pt x="813054" y="1103655"/>
                  </a:lnTo>
                  <a:lnTo>
                    <a:pt x="804303" y="1094994"/>
                  </a:lnTo>
                  <a:lnTo>
                    <a:pt x="792949" y="1090244"/>
                  </a:lnTo>
                  <a:lnTo>
                    <a:pt x="780199" y="1090206"/>
                  </a:lnTo>
                  <a:lnTo>
                    <a:pt x="451281" y="1155814"/>
                  </a:lnTo>
                  <a:lnTo>
                    <a:pt x="439534" y="1160741"/>
                  </a:lnTo>
                  <a:lnTo>
                    <a:pt x="430860" y="1169479"/>
                  </a:lnTo>
                  <a:lnTo>
                    <a:pt x="426110" y="1180833"/>
                  </a:lnTo>
                  <a:lnTo>
                    <a:pt x="426072" y="1193584"/>
                  </a:lnTo>
                  <a:lnTo>
                    <a:pt x="817968" y="1115415"/>
                  </a:lnTo>
                  <a:close/>
                </a:path>
                <a:path w="1522729" h="1193800">
                  <a:moveTo>
                    <a:pt x="913803" y="209499"/>
                  </a:moveTo>
                  <a:lnTo>
                    <a:pt x="891171" y="96037"/>
                  </a:lnTo>
                  <a:lnTo>
                    <a:pt x="883678" y="91033"/>
                  </a:lnTo>
                  <a:lnTo>
                    <a:pt x="5003" y="266293"/>
                  </a:lnTo>
                  <a:lnTo>
                    <a:pt x="0" y="273773"/>
                  </a:lnTo>
                  <a:lnTo>
                    <a:pt x="21082" y="379488"/>
                  </a:lnTo>
                  <a:lnTo>
                    <a:pt x="22631" y="387248"/>
                  </a:lnTo>
                  <a:lnTo>
                    <a:pt x="30111" y="392239"/>
                  </a:lnTo>
                  <a:lnTo>
                    <a:pt x="908799" y="216979"/>
                  </a:lnTo>
                  <a:lnTo>
                    <a:pt x="913803" y="209499"/>
                  </a:lnTo>
                  <a:close/>
                </a:path>
                <a:path w="1522729" h="1193800">
                  <a:moveTo>
                    <a:pt x="1065606" y="179222"/>
                  </a:moveTo>
                  <a:lnTo>
                    <a:pt x="1042974" y="65760"/>
                  </a:lnTo>
                  <a:lnTo>
                    <a:pt x="1035481" y="60756"/>
                  </a:lnTo>
                  <a:lnTo>
                    <a:pt x="921994" y="83400"/>
                  </a:lnTo>
                  <a:lnTo>
                    <a:pt x="917003" y="90881"/>
                  </a:lnTo>
                  <a:lnTo>
                    <a:pt x="938085" y="196596"/>
                  </a:lnTo>
                  <a:lnTo>
                    <a:pt x="939634" y="204343"/>
                  </a:lnTo>
                  <a:lnTo>
                    <a:pt x="947178" y="209334"/>
                  </a:lnTo>
                  <a:lnTo>
                    <a:pt x="1060602" y="186702"/>
                  </a:lnTo>
                  <a:lnTo>
                    <a:pt x="1065606" y="179222"/>
                  </a:lnTo>
                  <a:close/>
                </a:path>
                <a:path w="1522729" h="1193800">
                  <a:moveTo>
                    <a:pt x="1217930" y="148844"/>
                  </a:moveTo>
                  <a:lnTo>
                    <a:pt x="1207858" y="98348"/>
                  </a:lnTo>
                  <a:lnTo>
                    <a:pt x="1200378" y="93357"/>
                  </a:lnTo>
                  <a:lnTo>
                    <a:pt x="1086942" y="115976"/>
                  </a:lnTo>
                  <a:lnTo>
                    <a:pt x="1081887" y="123469"/>
                  </a:lnTo>
                  <a:lnTo>
                    <a:pt x="1090409" y="166217"/>
                  </a:lnTo>
                  <a:lnTo>
                    <a:pt x="1091958" y="173964"/>
                  </a:lnTo>
                  <a:lnTo>
                    <a:pt x="1099502" y="178943"/>
                  </a:lnTo>
                  <a:lnTo>
                    <a:pt x="1212938" y="156324"/>
                  </a:lnTo>
                  <a:lnTo>
                    <a:pt x="1217930" y="148844"/>
                  </a:lnTo>
                  <a:close/>
                </a:path>
                <a:path w="1522729" h="1193800">
                  <a:moveTo>
                    <a:pt x="1370317" y="118452"/>
                  </a:moveTo>
                  <a:lnTo>
                    <a:pt x="1347685" y="4978"/>
                  </a:lnTo>
                  <a:lnTo>
                    <a:pt x="1340142" y="0"/>
                  </a:lnTo>
                  <a:lnTo>
                    <a:pt x="1226718" y="22618"/>
                  </a:lnTo>
                  <a:lnTo>
                    <a:pt x="1221714" y="30099"/>
                  </a:lnTo>
                  <a:lnTo>
                    <a:pt x="1242796" y="135813"/>
                  </a:lnTo>
                  <a:lnTo>
                    <a:pt x="1244346" y="143573"/>
                  </a:lnTo>
                  <a:lnTo>
                    <a:pt x="1251826" y="148564"/>
                  </a:lnTo>
                  <a:lnTo>
                    <a:pt x="1365262" y="125945"/>
                  </a:lnTo>
                  <a:lnTo>
                    <a:pt x="1370317" y="118452"/>
                  </a:lnTo>
                  <a:close/>
                </a:path>
                <a:path w="1522729" h="1193800">
                  <a:moveTo>
                    <a:pt x="1522641" y="88061"/>
                  </a:moveTo>
                  <a:lnTo>
                    <a:pt x="1512570" y="37566"/>
                  </a:lnTo>
                  <a:lnTo>
                    <a:pt x="1505089" y="32575"/>
                  </a:lnTo>
                  <a:lnTo>
                    <a:pt x="1391602" y="55206"/>
                  </a:lnTo>
                  <a:lnTo>
                    <a:pt x="1386598" y="62699"/>
                  </a:lnTo>
                  <a:lnTo>
                    <a:pt x="1396669" y="113195"/>
                  </a:lnTo>
                  <a:lnTo>
                    <a:pt x="1404162" y="118186"/>
                  </a:lnTo>
                  <a:lnTo>
                    <a:pt x="1509890" y="97091"/>
                  </a:lnTo>
                  <a:lnTo>
                    <a:pt x="1517650" y="95554"/>
                  </a:lnTo>
                  <a:lnTo>
                    <a:pt x="1522641" y="88061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9980" y="828560"/>
              <a:ext cx="3546475" cy="828675"/>
            </a:xfrm>
            <a:custGeom>
              <a:avLst/>
              <a:gdLst/>
              <a:ahLst/>
              <a:cxnLst/>
              <a:rect l="l" t="t" r="r" b="b"/>
              <a:pathLst>
                <a:path w="3546475" h="828675">
                  <a:moveTo>
                    <a:pt x="3434472" y="0"/>
                  </a:moveTo>
                  <a:lnTo>
                    <a:pt x="64187" y="672214"/>
                  </a:lnTo>
                  <a:lnTo>
                    <a:pt x="30525" y="687736"/>
                  </a:lnTo>
                  <a:lnTo>
                    <a:pt x="9281" y="715435"/>
                  </a:lnTo>
                  <a:lnTo>
                    <a:pt x="0" y="750955"/>
                  </a:lnTo>
                  <a:lnTo>
                    <a:pt x="2228" y="789943"/>
                  </a:lnTo>
                  <a:lnTo>
                    <a:pt x="9927" y="828544"/>
                  </a:lnTo>
                  <a:lnTo>
                    <a:pt x="3545950" y="130547"/>
                  </a:lnTo>
                  <a:lnTo>
                    <a:pt x="3536855" y="84950"/>
                  </a:lnTo>
                  <a:lnTo>
                    <a:pt x="3523376" y="45137"/>
                  </a:lnTo>
                  <a:lnTo>
                    <a:pt x="3471341" y="431"/>
                  </a:lnTo>
                  <a:lnTo>
                    <a:pt x="3434472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63767" y="1255127"/>
              <a:ext cx="2406650" cy="1547495"/>
            </a:xfrm>
            <a:custGeom>
              <a:avLst/>
              <a:gdLst/>
              <a:ahLst/>
              <a:cxnLst/>
              <a:rect l="l" t="t" r="r" b="b"/>
              <a:pathLst>
                <a:path w="2406650" h="1547495">
                  <a:moveTo>
                    <a:pt x="2406222" y="0"/>
                  </a:moveTo>
                  <a:lnTo>
                    <a:pt x="0" y="479929"/>
                  </a:lnTo>
                  <a:lnTo>
                    <a:pt x="449863" y="1546981"/>
                  </a:lnTo>
                  <a:lnTo>
                    <a:pt x="1515400" y="1334456"/>
                  </a:lnTo>
                  <a:lnTo>
                    <a:pt x="240622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357184" y="1085660"/>
              <a:ext cx="1784985" cy="1504950"/>
            </a:xfrm>
            <a:custGeom>
              <a:avLst/>
              <a:gdLst/>
              <a:ahLst/>
              <a:cxnLst/>
              <a:rect l="l" t="t" r="r" b="b"/>
              <a:pathLst>
                <a:path w="1784985" h="1504950">
                  <a:moveTo>
                    <a:pt x="1780699" y="0"/>
                  </a:moveTo>
                  <a:lnTo>
                    <a:pt x="885218" y="178606"/>
                  </a:lnTo>
                  <a:lnTo>
                    <a:pt x="0" y="1504670"/>
                  </a:lnTo>
                  <a:lnTo>
                    <a:pt x="1784371" y="1148771"/>
                  </a:lnTo>
                  <a:lnTo>
                    <a:pt x="178069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16700" y="1036693"/>
              <a:ext cx="2689225" cy="1868170"/>
            </a:xfrm>
            <a:custGeom>
              <a:avLst/>
              <a:gdLst/>
              <a:ahLst/>
              <a:cxnLst/>
              <a:rect l="l" t="t" r="r" b="b"/>
              <a:pathLst>
                <a:path w="2689225" h="1868170">
                  <a:moveTo>
                    <a:pt x="2677569" y="0"/>
                  </a:moveTo>
                  <a:lnTo>
                    <a:pt x="68865" y="520314"/>
                  </a:lnTo>
                  <a:lnTo>
                    <a:pt x="33619" y="536188"/>
                  </a:lnTo>
                  <a:lnTo>
                    <a:pt x="9780" y="564474"/>
                  </a:lnTo>
                  <a:lnTo>
                    <a:pt x="0" y="600142"/>
                  </a:lnTo>
                  <a:lnTo>
                    <a:pt x="6930" y="638160"/>
                  </a:lnTo>
                  <a:lnTo>
                    <a:pt x="514867" y="1817007"/>
                  </a:lnTo>
                  <a:lnTo>
                    <a:pt x="530924" y="1841613"/>
                  </a:lnTo>
                  <a:lnTo>
                    <a:pt x="553665" y="1858946"/>
                  </a:lnTo>
                  <a:lnTo>
                    <a:pt x="580850" y="1867833"/>
                  </a:lnTo>
                  <a:lnTo>
                    <a:pt x="610238" y="1867101"/>
                  </a:lnTo>
                  <a:lnTo>
                    <a:pt x="1571385" y="1675397"/>
                  </a:lnTo>
                  <a:lnTo>
                    <a:pt x="1659207" y="1543839"/>
                  </a:lnTo>
                  <a:lnTo>
                    <a:pt x="611398" y="1752829"/>
                  </a:lnTo>
                  <a:lnTo>
                    <a:pt x="169059" y="703737"/>
                  </a:lnTo>
                  <a:lnTo>
                    <a:pt x="2535041" y="231834"/>
                  </a:lnTo>
                  <a:lnTo>
                    <a:pt x="2688880" y="1381"/>
                  </a:lnTo>
                  <a:lnTo>
                    <a:pt x="2677569" y="0"/>
                  </a:lnTo>
                  <a:close/>
                </a:path>
              </a:pathLst>
            </a:custGeom>
            <a:solidFill>
              <a:srgbClr val="2E2E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274089" y="884851"/>
              <a:ext cx="1984375" cy="1830070"/>
            </a:xfrm>
            <a:custGeom>
              <a:avLst/>
              <a:gdLst/>
              <a:ahLst/>
              <a:cxnLst/>
              <a:rect l="l" t="t" r="r" b="b"/>
              <a:pathLst>
                <a:path w="1984375" h="1830070">
                  <a:moveTo>
                    <a:pt x="1881469" y="0"/>
                  </a:moveTo>
                  <a:lnTo>
                    <a:pt x="1120296" y="151818"/>
                  </a:lnTo>
                  <a:lnTo>
                    <a:pt x="963655" y="386467"/>
                  </a:lnTo>
                  <a:lnTo>
                    <a:pt x="1849630" y="209756"/>
                  </a:lnTo>
                  <a:lnTo>
                    <a:pt x="1853298" y="1346343"/>
                  </a:lnTo>
                  <a:lnTo>
                    <a:pt x="87821" y="1698473"/>
                  </a:lnTo>
                  <a:lnTo>
                    <a:pt x="0" y="1830030"/>
                  </a:lnTo>
                  <a:lnTo>
                    <a:pt x="1898151" y="1451438"/>
                  </a:lnTo>
                  <a:lnTo>
                    <a:pt x="1947266" y="1422203"/>
                  </a:lnTo>
                  <a:lnTo>
                    <a:pt x="1967005" y="1368589"/>
                  </a:lnTo>
                  <a:lnTo>
                    <a:pt x="1983817" y="85078"/>
                  </a:lnTo>
                  <a:lnTo>
                    <a:pt x="1975641" y="47309"/>
                  </a:lnTo>
                  <a:lnTo>
                    <a:pt x="1952945" y="18119"/>
                  </a:lnTo>
                  <a:lnTo>
                    <a:pt x="1920099" y="1139"/>
                  </a:lnTo>
                  <a:lnTo>
                    <a:pt x="1881469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262632" y="1949275"/>
              <a:ext cx="770255" cy="187325"/>
            </a:xfrm>
            <a:custGeom>
              <a:avLst/>
              <a:gdLst/>
              <a:ahLst/>
              <a:cxnLst/>
              <a:rect l="l" t="t" r="r" b="b"/>
              <a:pathLst>
                <a:path w="770255" h="187325">
                  <a:moveTo>
                    <a:pt x="744623" y="0"/>
                  </a:moveTo>
                  <a:lnTo>
                    <a:pt x="16807" y="145165"/>
                  </a:lnTo>
                  <a:lnTo>
                    <a:pt x="0" y="170343"/>
                  </a:lnTo>
                  <a:lnTo>
                    <a:pt x="3282" y="178163"/>
                  </a:lnTo>
                  <a:lnTo>
                    <a:pt x="9124" y="183938"/>
                  </a:lnTo>
                  <a:lnTo>
                    <a:pt x="16699" y="187116"/>
                  </a:lnTo>
                  <a:lnTo>
                    <a:pt x="25181" y="187147"/>
                  </a:lnTo>
                  <a:lnTo>
                    <a:pt x="752996" y="41981"/>
                  </a:lnTo>
                  <a:lnTo>
                    <a:pt x="760842" y="38694"/>
                  </a:lnTo>
                  <a:lnTo>
                    <a:pt x="766616" y="32854"/>
                  </a:lnTo>
                  <a:lnTo>
                    <a:pt x="769781" y="25282"/>
                  </a:lnTo>
                  <a:lnTo>
                    <a:pt x="769804" y="16803"/>
                  </a:lnTo>
                  <a:lnTo>
                    <a:pt x="766525" y="8957"/>
                  </a:lnTo>
                  <a:lnTo>
                    <a:pt x="760697" y="3182"/>
                  </a:lnTo>
                  <a:lnTo>
                    <a:pt x="753128" y="17"/>
                  </a:lnTo>
                  <a:lnTo>
                    <a:pt x="744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274940" y="4772535"/>
              <a:ext cx="1499235" cy="587375"/>
            </a:xfrm>
            <a:custGeom>
              <a:avLst/>
              <a:gdLst/>
              <a:ahLst/>
              <a:cxnLst/>
              <a:rect l="l" t="t" r="r" b="b"/>
              <a:pathLst>
                <a:path w="1499235" h="587375">
                  <a:moveTo>
                    <a:pt x="1340854" y="4679"/>
                  </a:moveTo>
                  <a:lnTo>
                    <a:pt x="0" y="493470"/>
                  </a:lnTo>
                  <a:lnTo>
                    <a:pt x="34060" y="587015"/>
                  </a:lnTo>
                  <a:lnTo>
                    <a:pt x="1374973" y="98213"/>
                  </a:lnTo>
                  <a:lnTo>
                    <a:pt x="1498673" y="0"/>
                  </a:lnTo>
                  <a:lnTo>
                    <a:pt x="1340854" y="4679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497572" y="4911734"/>
              <a:ext cx="820419" cy="305435"/>
            </a:xfrm>
            <a:custGeom>
              <a:avLst/>
              <a:gdLst/>
              <a:ahLst/>
              <a:cxnLst/>
              <a:rect l="l" t="t" r="r" b="b"/>
              <a:pathLst>
                <a:path w="820420" h="305435">
                  <a:moveTo>
                    <a:pt x="817969" y="0"/>
                  </a:moveTo>
                  <a:lnTo>
                    <a:pt x="0" y="298165"/>
                  </a:lnTo>
                  <a:lnTo>
                    <a:pt x="2422" y="304836"/>
                  </a:lnTo>
                  <a:lnTo>
                    <a:pt x="820403" y="6729"/>
                  </a:lnTo>
                  <a:lnTo>
                    <a:pt x="817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709668" y="3298547"/>
              <a:ext cx="1036319" cy="1623060"/>
            </a:xfrm>
            <a:custGeom>
              <a:avLst/>
              <a:gdLst/>
              <a:ahLst/>
              <a:cxnLst/>
              <a:rect l="l" t="t" r="r" b="b"/>
              <a:pathLst>
                <a:path w="1036320" h="1623060">
                  <a:moveTo>
                    <a:pt x="644543" y="0"/>
                  </a:moveTo>
                  <a:lnTo>
                    <a:pt x="89642" y="110676"/>
                  </a:lnTo>
                  <a:lnTo>
                    <a:pt x="47798" y="128173"/>
                  </a:lnTo>
                  <a:lnTo>
                    <a:pt x="16994" y="159269"/>
                  </a:lnTo>
                  <a:lnTo>
                    <a:pt x="104" y="199640"/>
                  </a:lnTo>
                  <a:lnTo>
                    <a:pt x="0" y="244961"/>
                  </a:lnTo>
                  <a:lnTo>
                    <a:pt x="256925" y="1533107"/>
                  </a:lnTo>
                  <a:lnTo>
                    <a:pt x="274413" y="1574945"/>
                  </a:lnTo>
                  <a:lnTo>
                    <a:pt x="305499" y="1605744"/>
                  </a:lnTo>
                  <a:lnTo>
                    <a:pt x="345872" y="1622629"/>
                  </a:lnTo>
                  <a:lnTo>
                    <a:pt x="391225" y="1622726"/>
                  </a:lnTo>
                  <a:lnTo>
                    <a:pt x="946126" y="1512049"/>
                  </a:lnTo>
                  <a:lnTo>
                    <a:pt x="987947" y="1494565"/>
                  </a:lnTo>
                  <a:lnTo>
                    <a:pt x="1018756" y="1463482"/>
                  </a:lnTo>
                  <a:lnTo>
                    <a:pt x="1035661" y="1423112"/>
                  </a:lnTo>
                  <a:lnTo>
                    <a:pt x="1035768" y="1377764"/>
                  </a:lnTo>
                  <a:lnTo>
                    <a:pt x="778843" y="89618"/>
                  </a:lnTo>
                  <a:lnTo>
                    <a:pt x="761351" y="47807"/>
                  </a:lnTo>
                  <a:lnTo>
                    <a:pt x="730252" y="17008"/>
                  </a:lnTo>
                  <a:lnTo>
                    <a:pt x="689873" y="109"/>
                  </a:lnTo>
                  <a:lnTo>
                    <a:pt x="644543" y="0"/>
                  </a:lnTo>
                  <a:close/>
                </a:path>
              </a:pathLst>
            </a:custGeom>
            <a:solidFill>
              <a:srgbClr val="50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749462" y="3335721"/>
              <a:ext cx="955675" cy="1543050"/>
            </a:xfrm>
            <a:custGeom>
              <a:avLst/>
              <a:gdLst/>
              <a:ahLst/>
              <a:cxnLst/>
              <a:rect l="l" t="t" r="r" b="b"/>
              <a:pathLst>
                <a:path w="955675" h="1543050">
                  <a:moveTo>
                    <a:pt x="604401" y="0"/>
                  </a:moveTo>
                  <a:lnTo>
                    <a:pt x="491846" y="22449"/>
                  </a:lnTo>
                  <a:lnTo>
                    <a:pt x="472214" y="61741"/>
                  </a:lnTo>
                  <a:lnTo>
                    <a:pt x="468518" y="70572"/>
                  </a:lnTo>
                  <a:lnTo>
                    <a:pt x="461779" y="77373"/>
                  </a:lnTo>
                  <a:lnTo>
                    <a:pt x="452628" y="81199"/>
                  </a:lnTo>
                  <a:lnTo>
                    <a:pt x="235683" y="124469"/>
                  </a:lnTo>
                  <a:lnTo>
                    <a:pt x="225764" y="124447"/>
                  </a:lnTo>
                  <a:lnTo>
                    <a:pt x="216932" y="120752"/>
                  </a:lnTo>
                  <a:lnTo>
                    <a:pt x="210131" y="114014"/>
                  </a:lnTo>
                  <a:lnTo>
                    <a:pt x="202479" y="95715"/>
                  </a:lnTo>
                  <a:lnTo>
                    <a:pt x="195677" y="88978"/>
                  </a:lnTo>
                  <a:lnTo>
                    <a:pt x="64430" y="107699"/>
                  </a:lnTo>
                  <a:lnTo>
                    <a:pt x="12227" y="142619"/>
                  </a:lnTo>
                  <a:lnTo>
                    <a:pt x="0" y="204216"/>
                  </a:lnTo>
                  <a:lnTo>
                    <a:pt x="254168" y="1478543"/>
                  </a:lnTo>
                  <a:lnTo>
                    <a:pt x="266732" y="1508600"/>
                  </a:lnTo>
                  <a:lnTo>
                    <a:pt x="289069" y="1530739"/>
                  </a:lnTo>
                  <a:lnTo>
                    <a:pt x="318088" y="1542884"/>
                  </a:lnTo>
                  <a:lnTo>
                    <a:pt x="350697" y="1542956"/>
                  </a:lnTo>
                  <a:lnTo>
                    <a:pt x="890668" y="1435257"/>
                  </a:lnTo>
                  <a:lnTo>
                    <a:pt x="920729" y="1422685"/>
                  </a:lnTo>
                  <a:lnTo>
                    <a:pt x="942871" y="1400336"/>
                  </a:lnTo>
                  <a:lnTo>
                    <a:pt x="955019" y="1371318"/>
                  </a:lnTo>
                  <a:lnTo>
                    <a:pt x="955099" y="1338740"/>
                  </a:lnTo>
                  <a:lnTo>
                    <a:pt x="700930" y="64413"/>
                  </a:lnTo>
                  <a:lnTo>
                    <a:pt x="688358" y="34358"/>
                  </a:lnTo>
                  <a:lnTo>
                    <a:pt x="666007" y="12221"/>
                  </a:lnTo>
                  <a:lnTo>
                    <a:pt x="636985" y="77"/>
                  </a:lnTo>
                  <a:lnTo>
                    <a:pt x="604401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921896" y="3564564"/>
              <a:ext cx="782955" cy="1314450"/>
            </a:xfrm>
            <a:custGeom>
              <a:avLst/>
              <a:gdLst/>
              <a:ahLst/>
              <a:cxnLst/>
              <a:rect l="l" t="t" r="r" b="b"/>
              <a:pathLst>
                <a:path w="782954" h="1314450">
                  <a:moveTo>
                    <a:pt x="561292" y="0"/>
                  </a:moveTo>
                  <a:lnTo>
                    <a:pt x="0" y="840819"/>
                  </a:lnTo>
                  <a:lnTo>
                    <a:pt x="81594" y="1249910"/>
                  </a:lnTo>
                  <a:lnTo>
                    <a:pt x="94174" y="1279999"/>
                  </a:lnTo>
                  <a:lnTo>
                    <a:pt x="116535" y="1302151"/>
                  </a:lnTo>
                  <a:lnTo>
                    <a:pt x="145575" y="1314299"/>
                  </a:lnTo>
                  <a:lnTo>
                    <a:pt x="178193" y="1314370"/>
                  </a:lnTo>
                  <a:lnTo>
                    <a:pt x="718339" y="1206636"/>
                  </a:lnTo>
                  <a:lnTo>
                    <a:pt x="748433" y="1194056"/>
                  </a:lnTo>
                  <a:lnTo>
                    <a:pt x="770591" y="1171698"/>
                  </a:lnTo>
                  <a:lnTo>
                    <a:pt x="782742" y="1142661"/>
                  </a:lnTo>
                  <a:lnTo>
                    <a:pt x="782816" y="1110049"/>
                  </a:lnTo>
                  <a:lnTo>
                    <a:pt x="561292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047920" y="4193120"/>
              <a:ext cx="425450" cy="212725"/>
            </a:xfrm>
            <a:custGeom>
              <a:avLst/>
              <a:gdLst/>
              <a:ahLst/>
              <a:cxnLst/>
              <a:rect l="l" t="t" r="r" b="b"/>
              <a:pathLst>
                <a:path w="425450" h="212725">
                  <a:moveTo>
                    <a:pt x="405892" y="16814"/>
                  </a:moveTo>
                  <a:lnTo>
                    <a:pt x="402615" y="8966"/>
                  </a:lnTo>
                  <a:lnTo>
                    <a:pt x="396786" y="3187"/>
                  </a:lnTo>
                  <a:lnTo>
                    <a:pt x="389216" y="25"/>
                  </a:lnTo>
                  <a:lnTo>
                    <a:pt x="380720" y="0"/>
                  </a:lnTo>
                  <a:lnTo>
                    <a:pt x="16802" y="72593"/>
                  </a:lnTo>
                  <a:lnTo>
                    <a:pt x="8966" y="75869"/>
                  </a:lnTo>
                  <a:lnTo>
                    <a:pt x="3187" y="81699"/>
                  </a:lnTo>
                  <a:lnTo>
                    <a:pt x="12" y="89268"/>
                  </a:lnTo>
                  <a:lnTo>
                    <a:pt x="0" y="97764"/>
                  </a:lnTo>
                  <a:lnTo>
                    <a:pt x="3276" y="105613"/>
                  </a:lnTo>
                  <a:lnTo>
                    <a:pt x="9105" y="111391"/>
                  </a:lnTo>
                  <a:lnTo>
                    <a:pt x="16675" y="114554"/>
                  </a:lnTo>
                  <a:lnTo>
                    <a:pt x="25184" y="114566"/>
                  </a:lnTo>
                  <a:lnTo>
                    <a:pt x="389089" y="41986"/>
                  </a:lnTo>
                  <a:lnTo>
                    <a:pt x="396938" y="38709"/>
                  </a:lnTo>
                  <a:lnTo>
                    <a:pt x="402717" y="32880"/>
                  </a:lnTo>
                  <a:lnTo>
                    <a:pt x="405879" y="25311"/>
                  </a:lnTo>
                  <a:lnTo>
                    <a:pt x="405892" y="16814"/>
                  </a:lnTo>
                  <a:close/>
                </a:path>
                <a:path w="425450" h="212725">
                  <a:moveTo>
                    <a:pt x="425437" y="114769"/>
                  </a:moveTo>
                  <a:lnTo>
                    <a:pt x="422160" y="106921"/>
                  </a:lnTo>
                  <a:lnTo>
                    <a:pt x="416331" y="101142"/>
                  </a:lnTo>
                  <a:lnTo>
                    <a:pt x="408762" y="97980"/>
                  </a:lnTo>
                  <a:lnTo>
                    <a:pt x="400253" y="97967"/>
                  </a:lnTo>
                  <a:lnTo>
                    <a:pt x="36347" y="170548"/>
                  </a:lnTo>
                  <a:lnTo>
                    <a:pt x="28498" y="173824"/>
                  </a:lnTo>
                  <a:lnTo>
                    <a:pt x="22720" y="179654"/>
                  </a:lnTo>
                  <a:lnTo>
                    <a:pt x="19558" y="187223"/>
                  </a:lnTo>
                  <a:lnTo>
                    <a:pt x="19532" y="195719"/>
                  </a:lnTo>
                  <a:lnTo>
                    <a:pt x="22821" y="203568"/>
                  </a:lnTo>
                  <a:lnTo>
                    <a:pt x="28638" y="209346"/>
                  </a:lnTo>
                  <a:lnTo>
                    <a:pt x="36220" y="212509"/>
                  </a:lnTo>
                  <a:lnTo>
                    <a:pt x="44716" y="212521"/>
                  </a:lnTo>
                  <a:lnTo>
                    <a:pt x="408622" y="139941"/>
                  </a:lnTo>
                  <a:lnTo>
                    <a:pt x="416471" y="136664"/>
                  </a:lnTo>
                  <a:lnTo>
                    <a:pt x="422249" y="130835"/>
                  </a:lnTo>
                  <a:lnTo>
                    <a:pt x="425411" y="123266"/>
                  </a:lnTo>
                  <a:lnTo>
                    <a:pt x="425437" y="1147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871979" y="1491233"/>
              <a:ext cx="1052195" cy="925830"/>
            </a:xfrm>
            <a:custGeom>
              <a:avLst/>
              <a:gdLst/>
              <a:ahLst/>
              <a:cxnLst/>
              <a:rect l="l" t="t" r="r" b="b"/>
              <a:pathLst>
                <a:path w="1052195" h="925830">
                  <a:moveTo>
                    <a:pt x="309371" y="0"/>
                  </a:moveTo>
                  <a:lnTo>
                    <a:pt x="0" y="255142"/>
                  </a:lnTo>
                  <a:lnTo>
                    <a:pt x="353694" y="407796"/>
                  </a:lnTo>
                  <a:lnTo>
                    <a:pt x="260857" y="492125"/>
                  </a:lnTo>
                  <a:lnTo>
                    <a:pt x="596138" y="638048"/>
                  </a:lnTo>
                  <a:lnTo>
                    <a:pt x="514603" y="700404"/>
                  </a:lnTo>
                  <a:lnTo>
                    <a:pt x="1052195" y="925449"/>
                  </a:lnTo>
                  <a:lnTo>
                    <a:pt x="689609" y="564261"/>
                  </a:lnTo>
                  <a:lnTo>
                    <a:pt x="755395" y="507873"/>
                  </a:lnTo>
                  <a:lnTo>
                    <a:pt x="479678" y="303911"/>
                  </a:lnTo>
                  <a:lnTo>
                    <a:pt x="546862" y="254888"/>
                  </a:lnTo>
                  <a:lnTo>
                    <a:pt x="3093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71979" y="1491233"/>
              <a:ext cx="1052195" cy="925830"/>
            </a:xfrm>
            <a:custGeom>
              <a:avLst/>
              <a:gdLst/>
              <a:ahLst/>
              <a:cxnLst/>
              <a:rect l="l" t="t" r="r" b="b"/>
              <a:pathLst>
                <a:path w="1052195" h="925830">
                  <a:moveTo>
                    <a:pt x="309371" y="0"/>
                  </a:moveTo>
                  <a:lnTo>
                    <a:pt x="546862" y="254888"/>
                  </a:lnTo>
                  <a:lnTo>
                    <a:pt x="479678" y="303911"/>
                  </a:lnTo>
                  <a:lnTo>
                    <a:pt x="755395" y="507873"/>
                  </a:lnTo>
                  <a:lnTo>
                    <a:pt x="689609" y="564261"/>
                  </a:lnTo>
                  <a:lnTo>
                    <a:pt x="1052195" y="925449"/>
                  </a:lnTo>
                  <a:lnTo>
                    <a:pt x="514603" y="700404"/>
                  </a:lnTo>
                  <a:lnTo>
                    <a:pt x="596138" y="638048"/>
                  </a:lnTo>
                  <a:lnTo>
                    <a:pt x="260857" y="492125"/>
                  </a:lnTo>
                  <a:lnTo>
                    <a:pt x="353694" y="407796"/>
                  </a:lnTo>
                  <a:lnTo>
                    <a:pt x="0" y="255142"/>
                  </a:lnTo>
                  <a:lnTo>
                    <a:pt x="309371" y="0"/>
                  </a:lnTo>
                  <a:close/>
                </a:path>
              </a:pathLst>
            </a:custGeom>
            <a:ln w="12700">
              <a:solidFill>
                <a:srgbClr val="3951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1556" y="469207"/>
            <a:ext cx="11730355" cy="6351270"/>
            <a:chOff x="321556" y="469207"/>
            <a:chExt cx="11730355" cy="63512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40848" y="5222708"/>
              <a:ext cx="3710947" cy="15972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57615" y="5231510"/>
              <a:ext cx="3627120" cy="1521460"/>
            </a:xfrm>
            <a:custGeom>
              <a:avLst/>
              <a:gdLst/>
              <a:ahLst/>
              <a:cxnLst/>
              <a:rect l="l" t="t" r="r" b="b"/>
              <a:pathLst>
                <a:path w="3627120" h="1521459">
                  <a:moveTo>
                    <a:pt x="3373501" y="0"/>
                  </a:moveTo>
                  <a:lnTo>
                    <a:pt x="253618" y="0"/>
                  </a:lnTo>
                  <a:lnTo>
                    <a:pt x="208027" y="4085"/>
                  </a:lnTo>
                  <a:lnTo>
                    <a:pt x="165118" y="15864"/>
                  </a:lnTo>
                  <a:lnTo>
                    <a:pt x="125607" y="34619"/>
                  </a:lnTo>
                  <a:lnTo>
                    <a:pt x="90210" y="59633"/>
                  </a:lnTo>
                  <a:lnTo>
                    <a:pt x="59644" y="90189"/>
                  </a:lnTo>
                  <a:lnTo>
                    <a:pt x="34623" y="125570"/>
                  </a:lnTo>
                  <a:lnTo>
                    <a:pt x="15865" y="165058"/>
                  </a:lnTo>
                  <a:lnTo>
                    <a:pt x="4085" y="207938"/>
                  </a:lnTo>
                  <a:lnTo>
                    <a:pt x="0" y="253491"/>
                  </a:lnTo>
                  <a:lnTo>
                    <a:pt x="0" y="1267625"/>
                  </a:lnTo>
                  <a:lnTo>
                    <a:pt x="4085" y="1313196"/>
                  </a:lnTo>
                  <a:lnTo>
                    <a:pt x="15865" y="1356088"/>
                  </a:lnTo>
                  <a:lnTo>
                    <a:pt x="34623" y="1395584"/>
                  </a:lnTo>
                  <a:lnTo>
                    <a:pt x="59644" y="1430968"/>
                  </a:lnTo>
                  <a:lnTo>
                    <a:pt x="90210" y="1461524"/>
                  </a:lnTo>
                  <a:lnTo>
                    <a:pt x="125607" y="1486537"/>
                  </a:lnTo>
                  <a:lnTo>
                    <a:pt x="165118" y="1505290"/>
                  </a:lnTo>
                  <a:lnTo>
                    <a:pt x="208027" y="1517066"/>
                  </a:lnTo>
                  <a:lnTo>
                    <a:pt x="253618" y="1521151"/>
                  </a:lnTo>
                  <a:lnTo>
                    <a:pt x="3373501" y="1521151"/>
                  </a:lnTo>
                  <a:lnTo>
                    <a:pt x="3419087" y="1517066"/>
                  </a:lnTo>
                  <a:lnTo>
                    <a:pt x="3461985" y="1505290"/>
                  </a:lnTo>
                  <a:lnTo>
                    <a:pt x="3501479" y="1486537"/>
                  </a:lnTo>
                  <a:lnTo>
                    <a:pt x="3536856" y="1461524"/>
                  </a:lnTo>
                  <a:lnTo>
                    <a:pt x="3567401" y="1430968"/>
                  </a:lnTo>
                  <a:lnTo>
                    <a:pt x="3592401" y="1395584"/>
                  </a:lnTo>
                  <a:lnTo>
                    <a:pt x="3611143" y="1356088"/>
                  </a:lnTo>
                  <a:lnTo>
                    <a:pt x="3622911" y="1313196"/>
                  </a:lnTo>
                  <a:lnTo>
                    <a:pt x="3626992" y="1267625"/>
                  </a:lnTo>
                  <a:lnTo>
                    <a:pt x="3626992" y="253491"/>
                  </a:lnTo>
                  <a:lnTo>
                    <a:pt x="3622911" y="207938"/>
                  </a:lnTo>
                  <a:lnTo>
                    <a:pt x="3611143" y="165058"/>
                  </a:lnTo>
                  <a:lnTo>
                    <a:pt x="3592401" y="125570"/>
                  </a:lnTo>
                  <a:lnTo>
                    <a:pt x="3567401" y="90189"/>
                  </a:lnTo>
                  <a:lnTo>
                    <a:pt x="3536856" y="59633"/>
                  </a:lnTo>
                  <a:lnTo>
                    <a:pt x="3501479" y="34619"/>
                  </a:lnTo>
                  <a:lnTo>
                    <a:pt x="3461985" y="15864"/>
                  </a:lnTo>
                  <a:lnTo>
                    <a:pt x="3419087" y="4085"/>
                  </a:lnTo>
                  <a:lnTo>
                    <a:pt x="3373501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55922" y="2158619"/>
              <a:ext cx="3011170" cy="3011170"/>
            </a:xfrm>
            <a:custGeom>
              <a:avLst/>
              <a:gdLst/>
              <a:ahLst/>
              <a:cxnLst/>
              <a:rect l="l" t="t" r="r" b="b"/>
              <a:pathLst>
                <a:path w="3011170" h="3011170">
                  <a:moveTo>
                    <a:pt x="0" y="1505457"/>
                  </a:moveTo>
                  <a:lnTo>
                    <a:pt x="773" y="1456733"/>
                  </a:lnTo>
                  <a:lnTo>
                    <a:pt x="3078" y="1408395"/>
                  </a:lnTo>
                  <a:lnTo>
                    <a:pt x="6891" y="1360468"/>
                  </a:lnTo>
                  <a:lnTo>
                    <a:pt x="12188" y="1312973"/>
                  </a:lnTo>
                  <a:lnTo>
                    <a:pt x="18947" y="1265935"/>
                  </a:lnTo>
                  <a:lnTo>
                    <a:pt x="27144" y="1219378"/>
                  </a:lnTo>
                  <a:lnTo>
                    <a:pt x="36755" y="1173324"/>
                  </a:lnTo>
                  <a:lnTo>
                    <a:pt x="47758" y="1127796"/>
                  </a:lnTo>
                  <a:lnTo>
                    <a:pt x="60128" y="1082819"/>
                  </a:lnTo>
                  <a:lnTo>
                    <a:pt x="73843" y="1038416"/>
                  </a:lnTo>
                  <a:lnTo>
                    <a:pt x="88879" y="994609"/>
                  </a:lnTo>
                  <a:lnTo>
                    <a:pt x="105212" y="951422"/>
                  </a:lnTo>
                  <a:lnTo>
                    <a:pt x="122820" y="908880"/>
                  </a:lnTo>
                  <a:lnTo>
                    <a:pt x="141679" y="867004"/>
                  </a:lnTo>
                  <a:lnTo>
                    <a:pt x="161766" y="825818"/>
                  </a:lnTo>
                  <a:lnTo>
                    <a:pt x="183056" y="785347"/>
                  </a:lnTo>
                  <a:lnTo>
                    <a:pt x="205528" y="745612"/>
                  </a:lnTo>
                  <a:lnTo>
                    <a:pt x="229157" y="706638"/>
                  </a:lnTo>
                  <a:lnTo>
                    <a:pt x="253920" y="668447"/>
                  </a:lnTo>
                  <a:lnTo>
                    <a:pt x="279794" y="631064"/>
                  </a:lnTo>
                  <a:lnTo>
                    <a:pt x="306756" y="594511"/>
                  </a:lnTo>
                  <a:lnTo>
                    <a:pt x="334781" y="558812"/>
                  </a:lnTo>
                  <a:lnTo>
                    <a:pt x="363847" y="523990"/>
                  </a:lnTo>
                  <a:lnTo>
                    <a:pt x="393930" y="490069"/>
                  </a:lnTo>
                  <a:lnTo>
                    <a:pt x="425008" y="457072"/>
                  </a:lnTo>
                  <a:lnTo>
                    <a:pt x="457056" y="425023"/>
                  </a:lnTo>
                  <a:lnTo>
                    <a:pt x="490051" y="393944"/>
                  </a:lnTo>
                  <a:lnTo>
                    <a:pt x="523969" y="363859"/>
                  </a:lnTo>
                  <a:lnTo>
                    <a:pt x="558789" y="334791"/>
                  </a:lnTo>
                  <a:lnTo>
                    <a:pt x="594485" y="306764"/>
                  </a:lnTo>
                  <a:lnTo>
                    <a:pt x="631035" y="279802"/>
                  </a:lnTo>
                  <a:lnTo>
                    <a:pt x="668416" y="253927"/>
                  </a:lnTo>
                  <a:lnTo>
                    <a:pt x="706603" y="229163"/>
                  </a:lnTo>
                  <a:lnTo>
                    <a:pt x="745574" y="205533"/>
                  </a:lnTo>
                  <a:lnTo>
                    <a:pt x="785305" y="183060"/>
                  </a:lnTo>
                  <a:lnTo>
                    <a:pt x="825774" y="161769"/>
                  </a:lnTo>
                  <a:lnTo>
                    <a:pt x="866955" y="141682"/>
                  </a:lnTo>
                  <a:lnTo>
                    <a:pt x="908827" y="122822"/>
                  </a:lnTo>
                  <a:lnTo>
                    <a:pt x="951366" y="105214"/>
                  </a:lnTo>
                  <a:lnTo>
                    <a:pt x="994548" y="88880"/>
                  </a:lnTo>
                  <a:lnTo>
                    <a:pt x="1038350" y="73844"/>
                  </a:lnTo>
                  <a:lnTo>
                    <a:pt x="1082748" y="60129"/>
                  </a:lnTo>
                  <a:lnTo>
                    <a:pt x="1127720" y="47758"/>
                  </a:lnTo>
                  <a:lnTo>
                    <a:pt x="1173242" y="36756"/>
                  </a:lnTo>
                  <a:lnTo>
                    <a:pt x="1219291" y="27144"/>
                  </a:lnTo>
                  <a:lnTo>
                    <a:pt x="1265842" y="18947"/>
                  </a:lnTo>
                  <a:lnTo>
                    <a:pt x="1312874" y="12188"/>
                  </a:lnTo>
                  <a:lnTo>
                    <a:pt x="1360362" y="6891"/>
                  </a:lnTo>
                  <a:lnTo>
                    <a:pt x="1408283" y="3078"/>
                  </a:lnTo>
                  <a:lnTo>
                    <a:pt x="1456613" y="773"/>
                  </a:lnTo>
                  <a:lnTo>
                    <a:pt x="1505330" y="0"/>
                  </a:lnTo>
                  <a:lnTo>
                    <a:pt x="1554055" y="773"/>
                  </a:lnTo>
                  <a:lnTo>
                    <a:pt x="1602393" y="3078"/>
                  </a:lnTo>
                  <a:lnTo>
                    <a:pt x="1650320" y="6891"/>
                  </a:lnTo>
                  <a:lnTo>
                    <a:pt x="1697815" y="12188"/>
                  </a:lnTo>
                  <a:lnTo>
                    <a:pt x="1744853" y="18947"/>
                  </a:lnTo>
                  <a:lnTo>
                    <a:pt x="1791410" y="27144"/>
                  </a:lnTo>
                  <a:lnTo>
                    <a:pt x="1837464" y="36756"/>
                  </a:lnTo>
                  <a:lnTo>
                    <a:pt x="1882992" y="47758"/>
                  </a:lnTo>
                  <a:lnTo>
                    <a:pt x="1927969" y="60129"/>
                  </a:lnTo>
                  <a:lnTo>
                    <a:pt x="1972372" y="73844"/>
                  </a:lnTo>
                  <a:lnTo>
                    <a:pt x="2016179" y="88880"/>
                  </a:lnTo>
                  <a:lnTo>
                    <a:pt x="2059366" y="105214"/>
                  </a:lnTo>
                  <a:lnTo>
                    <a:pt x="2101908" y="122822"/>
                  </a:lnTo>
                  <a:lnTo>
                    <a:pt x="2143784" y="141682"/>
                  </a:lnTo>
                  <a:lnTo>
                    <a:pt x="2184970" y="161769"/>
                  </a:lnTo>
                  <a:lnTo>
                    <a:pt x="2225441" y="183060"/>
                  </a:lnTo>
                  <a:lnTo>
                    <a:pt x="2265176" y="205533"/>
                  </a:lnTo>
                  <a:lnTo>
                    <a:pt x="2304150" y="229163"/>
                  </a:lnTo>
                  <a:lnTo>
                    <a:pt x="2342341" y="253927"/>
                  </a:lnTo>
                  <a:lnTo>
                    <a:pt x="2379724" y="279802"/>
                  </a:lnTo>
                  <a:lnTo>
                    <a:pt x="2416277" y="306764"/>
                  </a:lnTo>
                  <a:lnTo>
                    <a:pt x="2451976" y="334791"/>
                  </a:lnTo>
                  <a:lnTo>
                    <a:pt x="2486798" y="363859"/>
                  </a:lnTo>
                  <a:lnTo>
                    <a:pt x="2520719" y="393944"/>
                  </a:lnTo>
                  <a:lnTo>
                    <a:pt x="2553716" y="425023"/>
                  </a:lnTo>
                  <a:lnTo>
                    <a:pt x="2585765" y="457072"/>
                  </a:lnTo>
                  <a:lnTo>
                    <a:pt x="2616844" y="490069"/>
                  </a:lnTo>
                  <a:lnTo>
                    <a:pt x="2646929" y="523990"/>
                  </a:lnTo>
                  <a:lnTo>
                    <a:pt x="2675997" y="558812"/>
                  </a:lnTo>
                  <a:lnTo>
                    <a:pt x="2704024" y="594511"/>
                  </a:lnTo>
                  <a:lnTo>
                    <a:pt x="2730986" y="631064"/>
                  </a:lnTo>
                  <a:lnTo>
                    <a:pt x="2756861" y="668447"/>
                  </a:lnTo>
                  <a:lnTo>
                    <a:pt x="2781625" y="706638"/>
                  </a:lnTo>
                  <a:lnTo>
                    <a:pt x="2805255" y="745612"/>
                  </a:lnTo>
                  <a:lnTo>
                    <a:pt x="2827728" y="785347"/>
                  </a:lnTo>
                  <a:lnTo>
                    <a:pt x="2849019" y="825818"/>
                  </a:lnTo>
                  <a:lnTo>
                    <a:pt x="2869106" y="867004"/>
                  </a:lnTo>
                  <a:lnTo>
                    <a:pt x="2887966" y="908880"/>
                  </a:lnTo>
                  <a:lnTo>
                    <a:pt x="2905574" y="951422"/>
                  </a:lnTo>
                  <a:lnTo>
                    <a:pt x="2921908" y="994609"/>
                  </a:lnTo>
                  <a:lnTo>
                    <a:pt x="2936944" y="1038416"/>
                  </a:lnTo>
                  <a:lnTo>
                    <a:pt x="2950659" y="1082819"/>
                  </a:lnTo>
                  <a:lnTo>
                    <a:pt x="2963030" y="1127796"/>
                  </a:lnTo>
                  <a:lnTo>
                    <a:pt x="2974032" y="1173324"/>
                  </a:lnTo>
                  <a:lnTo>
                    <a:pt x="2983644" y="1219378"/>
                  </a:lnTo>
                  <a:lnTo>
                    <a:pt x="2991841" y="1265935"/>
                  </a:lnTo>
                  <a:lnTo>
                    <a:pt x="2998600" y="1312973"/>
                  </a:lnTo>
                  <a:lnTo>
                    <a:pt x="3003897" y="1360468"/>
                  </a:lnTo>
                  <a:lnTo>
                    <a:pt x="3007710" y="1408395"/>
                  </a:lnTo>
                  <a:lnTo>
                    <a:pt x="3010015" y="1456733"/>
                  </a:lnTo>
                  <a:lnTo>
                    <a:pt x="3010788" y="1505457"/>
                  </a:lnTo>
                  <a:lnTo>
                    <a:pt x="3010015" y="1554175"/>
                  </a:lnTo>
                  <a:lnTo>
                    <a:pt x="3007710" y="1602505"/>
                  </a:lnTo>
                  <a:lnTo>
                    <a:pt x="3003897" y="1650426"/>
                  </a:lnTo>
                  <a:lnTo>
                    <a:pt x="2998600" y="1697914"/>
                  </a:lnTo>
                  <a:lnTo>
                    <a:pt x="2991841" y="1744946"/>
                  </a:lnTo>
                  <a:lnTo>
                    <a:pt x="2983644" y="1791497"/>
                  </a:lnTo>
                  <a:lnTo>
                    <a:pt x="2974032" y="1837546"/>
                  </a:lnTo>
                  <a:lnTo>
                    <a:pt x="2963030" y="1883068"/>
                  </a:lnTo>
                  <a:lnTo>
                    <a:pt x="2950659" y="1928040"/>
                  </a:lnTo>
                  <a:lnTo>
                    <a:pt x="2936944" y="1972438"/>
                  </a:lnTo>
                  <a:lnTo>
                    <a:pt x="2921908" y="2016240"/>
                  </a:lnTo>
                  <a:lnTo>
                    <a:pt x="2905574" y="2059422"/>
                  </a:lnTo>
                  <a:lnTo>
                    <a:pt x="2887966" y="2101961"/>
                  </a:lnTo>
                  <a:lnTo>
                    <a:pt x="2869106" y="2143833"/>
                  </a:lnTo>
                  <a:lnTo>
                    <a:pt x="2849019" y="2185014"/>
                  </a:lnTo>
                  <a:lnTo>
                    <a:pt x="2827728" y="2225483"/>
                  </a:lnTo>
                  <a:lnTo>
                    <a:pt x="2805255" y="2265214"/>
                  </a:lnTo>
                  <a:lnTo>
                    <a:pt x="2781625" y="2304185"/>
                  </a:lnTo>
                  <a:lnTo>
                    <a:pt x="2756861" y="2342372"/>
                  </a:lnTo>
                  <a:lnTo>
                    <a:pt x="2730986" y="2379753"/>
                  </a:lnTo>
                  <a:lnTo>
                    <a:pt x="2704024" y="2416303"/>
                  </a:lnTo>
                  <a:lnTo>
                    <a:pt x="2675997" y="2451999"/>
                  </a:lnTo>
                  <a:lnTo>
                    <a:pt x="2646929" y="2486819"/>
                  </a:lnTo>
                  <a:lnTo>
                    <a:pt x="2616844" y="2520737"/>
                  </a:lnTo>
                  <a:lnTo>
                    <a:pt x="2585765" y="2553732"/>
                  </a:lnTo>
                  <a:lnTo>
                    <a:pt x="2553716" y="2585780"/>
                  </a:lnTo>
                  <a:lnTo>
                    <a:pt x="2520719" y="2616858"/>
                  </a:lnTo>
                  <a:lnTo>
                    <a:pt x="2486798" y="2646941"/>
                  </a:lnTo>
                  <a:lnTo>
                    <a:pt x="2451976" y="2676007"/>
                  </a:lnTo>
                  <a:lnTo>
                    <a:pt x="2416277" y="2704032"/>
                  </a:lnTo>
                  <a:lnTo>
                    <a:pt x="2379724" y="2730994"/>
                  </a:lnTo>
                  <a:lnTo>
                    <a:pt x="2342341" y="2756868"/>
                  </a:lnTo>
                  <a:lnTo>
                    <a:pt x="2304150" y="2781631"/>
                  </a:lnTo>
                  <a:lnTo>
                    <a:pt x="2265176" y="2805260"/>
                  </a:lnTo>
                  <a:lnTo>
                    <a:pt x="2225441" y="2827732"/>
                  </a:lnTo>
                  <a:lnTo>
                    <a:pt x="2184970" y="2849022"/>
                  </a:lnTo>
                  <a:lnTo>
                    <a:pt x="2143784" y="2869109"/>
                  </a:lnTo>
                  <a:lnTo>
                    <a:pt x="2101908" y="2887968"/>
                  </a:lnTo>
                  <a:lnTo>
                    <a:pt x="2059366" y="2905576"/>
                  </a:lnTo>
                  <a:lnTo>
                    <a:pt x="2016179" y="2921909"/>
                  </a:lnTo>
                  <a:lnTo>
                    <a:pt x="1972372" y="2936945"/>
                  </a:lnTo>
                  <a:lnTo>
                    <a:pt x="1927969" y="2950660"/>
                  </a:lnTo>
                  <a:lnTo>
                    <a:pt x="1882992" y="2963030"/>
                  </a:lnTo>
                  <a:lnTo>
                    <a:pt x="1837464" y="2974033"/>
                  </a:lnTo>
                  <a:lnTo>
                    <a:pt x="1791410" y="2983644"/>
                  </a:lnTo>
                  <a:lnTo>
                    <a:pt x="1744853" y="2991841"/>
                  </a:lnTo>
                  <a:lnTo>
                    <a:pt x="1697815" y="2998600"/>
                  </a:lnTo>
                  <a:lnTo>
                    <a:pt x="1650320" y="3003897"/>
                  </a:lnTo>
                  <a:lnTo>
                    <a:pt x="1602393" y="3007710"/>
                  </a:lnTo>
                  <a:lnTo>
                    <a:pt x="1554055" y="3010015"/>
                  </a:lnTo>
                  <a:lnTo>
                    <a:pt x="1505330" y="3010788"/>
                  </a:lnTo>
                  <a:lnTo>
                    <a:pt x="1456613" y="3010015"/>
                  </a:lnTo>
                  <a:lnTo>
                    <a:pt x="1408283" y="3007710"/>
                  </a:lnTo>
                  <a:lnTo>
                    <a:pt x="1360362" y="3003897"/>
                  </a:lnTo>
                  <a:lnTo>
                    <a:pt x="1312874" y="2998600"/>
                  </a:lnTo>
                  <a:lnTo>
                    <a:pt x="1265842" y="2991841"/>
                  </a:lnTo>
                  <a:lnTo>
                    <a:pt x="1219291" y="2983644"/>
                  </a:lnTo>
                  <a:lnTo>
                    <a:pt x="1173242" y="2974033"/>
                  </a:lnTo>
                  <a:lnTo>
                    <a:pt x="1127720" y="2963030"/>
                  </a:lnTo>
                  <a:lnTo>
                    <a:pt x="1082748" y="2950660"/>
                  </a:lnTo>
                  <a:lnTo>
                    <a:pt x="1038350" y="2936945"/>
                  </a:lnTo>
                  <a:lnTo>
                    <a:pt x="994548" y="2921909"/>
                  </a:lnTo>
                  <a:lnTo>
                    <a:pt x="951366" y="2905576"/>
                  </a:lnTo>
                  <a:lnTo>
                    <a:pt x="908827" y="2887968"/>
                  </a:lnTo>
                  <a:lnTo>
                    <a:pt x="866955" y="2869109"/>
                  </a:lnTo>
                  <a:lnTo>
                    <a:pt x="825774" y="2849022"/>
                  </a:lnTo>
                  <a:lnTo>
                    <a:pt x="785305" y="2827732"/>
                  </a:lnTo>
                  <a:lnTo>
                    <a:pt x="745574" y="2805260"/>
                  </a:lnTo>
                  <a:lnTo>
                    <a:pt x="706603" y="2781631"/>
                  </a:lnTo>
                  <a:lnTo>
                    <a:pt x="668416" y="2756868"/>
                  </a:lnTo>
                  <a:lnTo>
                    <a:pt x="631035" y="2730994"/>
                  </a:lnTo>
                  <a:lnTo>
                    <a:pt x="594485" y="2704032"/>
                  </a:lnTo>
                  <a:lnTo>
                    <a:pt x="558789" y="2676007"/>
                  </a:lnTo>
                  <a:lnTo>
                    <a:pt x="523969" y="2646941"/>
                  </a:lnTo>
                  <a:lnTo>
                    <a:pt x="490051" y="2616858"/>
                  </a:lnTo>
                  <a:lnTo>
                    <a:pt x="457056" y="2585780"/>
                  </a:lnTo>
                  <a:lnTo>
                    <a:pt x="425008" y="2553732"/>
                  </a:lnTo>
                  <a:lnTo>
                    <a:pt x="393930" y="2520737"/>
                  </a:lnTo>
                  <a:lnTo>
                    <a:pt x="363847" y="2486819"/>
                  </a:lnTo>
                  <a:lnTo>
                    <a:pt x="334781" y="2451999"/>
                  </a:lnTo>
                  <a:lnTo>
                    <a:pt x="306756" y="2416303"/>
                  </a:lnTo>
                  <a:lnTo>
                    <a:pt x="279794" y="2379753"/>
                  </a:lnTo>
                  <a:lnTo>
                    <a:pt x="253920" y="2342372"/>
                  </a:lnTo>
                  <a:lnTo>
                    <a:pt x="229157" y="2304185"/>
                  </a:lnTo>
                  <a:lnTo>
                    <a:pt x="205528" y="2265214"/>
                  </a:lnTo>
                  <a:lnTo>
                    <a:pt x="183056" y="2225483"/>
                  </a:lnTo>
                  <a:lnTo>
                    <a:pt x="161766" y="2185014"/>
                  </a:lnTo>
                  <a:lnTo>
                    <a:pt x="141679" y="2143833"/>
                  </a:lnTo>
                  <a:lnTo>
                    <a:pt x="122820" y="2101961"/>
                  </a:lnTo>
                  <a:lnTo>
                    <a:pt x="105212" y="2059422"/>
                  </a:lnTo>
                  <a:lnTo>
                    <a:pt x="88879" y="2016240"/>
                  </a:lnTo>
                  <a:lnTo>
                    <a:pt x="73843" y="1972438"/>
                  </a:lnTo>
                  <a:lnTo>
                    <a:pt x="60128" y="1928040"/>
                  </a:lnTo>
                  <a:lnTo>
                    <a:pt x="47758" y="1883068"/>
                  </a:lnTo>
                  <a:lnTo>
                    <a:pt x="36755" y="1837546"/>
                  </a:lnTo>
                  <a:lnTo>
                    <a:pt x="27144" y="1791497"/>
                  </a:lnTo>
                  <a:lnTo>
                    <a:pt x="18947" y="1744946"/>
                  </a:lnTo>
                  <a:lnTo>
                    <a:pt x="12188" y="1697914"/>
                  </a:lnTo>
                  <a:lnTo>
                    <a:pt x="6891" y="1650426"/>
                  </a:lnTo>
                  <a:lnTo>
                    <a:pt x="3078" y="1602505"/>
                  </a:lnTo>
                  <a:lnTo>
                    <a:pt x="773" y="1554175"/>
                  </a:lnTo>
                  <a:lnTo>
                    <a:pt x="0" y="1505457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556" y="1022590"/>
              <a:ext cx="3800870" cy="20376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8226" y="1030477"/>
              <a:ext cx="3717290" cy="1963420"/>
            </a:xfrm>
            <a:custGeom>
              <a:avLst/>
              <a:gdLst/>
              <a:ahLst/>
              <a:cxnLst/>
              <a:rect l="l" t="t" r="r" b="b"/>
              <a:pathLst>
                <a:path w="3717290" h="1963420">
                  <a:moveTo>
                    <a:pt x="3390112" y="0"/>
                  </a:moveTo>
                  <a:lnTo>
                    <a:pt x="327190" y="0"/>
                  </a:lnTo>
                  <a:lnTo>
                    <a:pt x="278838" y="3546"/>
                  </a:lnTo>
                  <a:lnTo>
                    <a:pt x="232691" y="13848"/>
                  </a:lnTo>
                  <a:lnTo>
                    <a:pt x="189252" y="30399"/>
                  </a:lnTo>
                  <a:lnTo>
                    <a:pt x="149028" y="52696"/>
                  </a:lnTo>
                  <a:lnTo>
                    <a:pt x="112526" y="80231"/>
                  </a:lnTo>
                  <a:lnTo>
                    <a:pt x="80252" y="112500"/>
                  </a:lnTo>
                  <a:lnTo>
                    <a:pt x="52710" y="148996"/>
                  </a:lnTo>
                  <a:lnTo>
                    <a:pt x="30408" y="189215"/>
                  </a:lnTo>
                  <a:lnTo>
                    <a:pt x="13852" y="232651"/>
                  </a:lnTo>
                  <a:lnTo>
                    <a:pt x="3547" y="278798"/>
                  </a:lnTo>
                  <a:lnTo>
                    <a:pt x="0" y="327151"/>
                  </a:lnTo>
                  <a:lnTo>
                    <a:pt x="0" y="1635887"/>
                  </a:lnTo>
                  <a:lnTo>
                    <a:pt x="3547" y="1684240"/>
                  </a:lnTo>
                  <a:lnTo>
                    <a:pt x="13852" y="1730387"/>
                  </a:lnTo>
                  <a:lnTo>
                    <a:pt x="30408" y="1773823"/>
                  </a:lnTo>
                  <a:lnTo>
                    <a:pt x="52710" y="1814042"/>
                  </a:lnTo>
                  <a:lnTo>
                    <a:pt x="80252" y="1850538"/>
                  </a:lnTo>
                  <a:lnTo>
                    <a:pt x="112526" y="1882807"/>
                  </a:lnTo>
                  <a:lnTo>
                    <a:pt x="149028" y="1910342"/>
                  </a:lnTo>
                  <a:lnTo>
                    <a:pt x="189252" y="1932639"/>
                  </a:lnTo>
                  <a:lnTo>
                    <a:pt x="232691" y="1949190"/>
                  </a:lnTo>
                  <a:lnTo>
                    <a:pt x="278838" y="1959492"/>
                  </a:lnTo>
                  <a:lnTo>
                    <a:pt x="327190" y="1963039"/>
                  </a:lnTo>
                  <a:lnTo>
                    <a:pt x="3390112" y="1963039"/>
                  </a:lnTo>
                  <a:lnTo>
                    <a:pt x="3438465" y="1959492"/>
                  </a:lnTo>
                  <a:lnTo>
                    <a:pt x="3484613" y="1949190"/>
                  </a:lnTo>
                  <a:lnTo>
                    <a:pt x="3528048" y="1932639"/>
                  </a:lnTo>
                  <a:lnTo>
                    <a:pt x="3568267" y="1910342"/>
                  </a:lnTo>
                  <a:lnTo>
                    <a:pt x="3604764" y="1882807"/>
                  </a:lnTo>
                  <a:lnTo>
                    <a:pt x="3637033" y="1850538"/>
                  </a:lnTo>
                  <a:lnTo>
                    <a:pt x="3664568" y="1814042"/>
                  </a:lnTo>
                  <a:lnTo>
                    <a:pt x="3686864" y="1773823"/>
                  </a:lnTo>
                  <a:lnTo>
                    <a:pt x="3703416" y="1730387"/>
                  </a:lnTo>
                  <a:lnTo>
                    <a:pt x="3713718" y="1684240"/>
                  </a:lnTo>
                  <a:lnTo>
                    <a:pt x="3717264" y="1635887"/>
                  </a:lnTo>
                  <a:lnTo>
                    <a:pt x="3717264" y="327151"/>
                  </a:lnTo>
                  <a:lnTo>
                    <a:pt x="3713718" y="278798"/>
                  </a:lnTo>
                  <a:lnTo>
                    <a:pt x="3703416" y="232651"/>
                  </a:lnTo>
                  <a:lnTo>
                    <a:pt x="3686864" y="189215"/>
                  </a:lnTo>
                  <a:lnTo>
                    <a:pt x="3664568" y="148996"/>
                  </a:lnTo>
                  <a:lnTo>
                    <a:pt x="3637033" y="112500"/>
                  </a:lnTo>
                  <a:lnTo>
                    <a:pt x="3604764" y="80231"/>
                  </a:lnTo>
                  <a:lnTo>
                    <a:pt x="3568267" y="52696"/>
                  </a:lnTo>
                  <a:lnTo>
                    <a:pt x="3528048" y="30399"/>
                  </a:lnTo>
                  <a:lnTo>
                    <a:pt x="3484613" y="13848"/>
                  </a:lnTo>
                  <a:lnTo>
                    <a:pt x="3438465" y="3546"/>
                  </a:lnTo>
                  <a:lnTo>
                    <a:pt x="3390112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353" y="469207"/>
              <a:ext cx="3739940" cy="5398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39" y="516661"/>
              <a:ext cx="2407920" cy="5013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2234" y="517601"/>
              <a:ext cx="3646804" cy="447675"/>
            </a:xfrm>
            <a:custGeom>
              <a:avLst/>
              <a:gdLst/>
              <a:ahLst/>
              <a:cxnLst/>
              <a:rect l="l" t="t" r="r" b="b"/>
              <a:pathLst>
                <a:path w="3646804" h="447675">
                  <a:moveTo>
                    <a:pt x="3646297" y="0"/>
                  </a:moveTo>
                  <a:lnTo>
                    <a:pt x="0" y="0"/>
                  </a:lnTo>
                  <a:lnTo>
                    <a:pt x="0" y="447598"/>
                  </a:lnTo>
                  <a:lnTo>
                    <a:pt x="3646297" y="447598"/>
                  </a:lnTo>
                  <a:lnTo>
                    <a:pt x="3646297" y="0"/>
                  </a:lnTo>
                  <a:close/>
                </a:path>
              </a:pathLst>
            </a:custGeom>
            <a:solidFill>
              <a:srgbClr val="EFC8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234" y="517601"/>
              <a:ext cx="3646804" cy="447675"/>
            </a:xfrm>
            <a:custGeom>
              <a:avLst/>
              <a:gdLst/>
              <a:ahLst/>
              <a:cxnLst/>
              <a:rect l="l" t="t" r="r" b="b"/>
              <a:pathLst>
                <a:path w="3646804" h="447675">
                  <a:moveTo>
                    <a:pt x="0" y="447598"/>
                  </a:moveTo>
                  <a:lnTo>
                    <a:pt x="3646297" y="447598"/>
                  </a:lnTo>
                  <a:lnTo>
                    <a:pt x="3646297" y="0"/>
                  </a:lnTo>
                  <a:lnTo>
                    <a:pt x="0" y="0"/>
                  </a:lnTo>
                  <a:lnTo>
                    <a:pt x="0" y="447598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22826" y="420751"/>
            <a:ext cx="37738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585858"/>
                </a:solidFill>
                <a:latin typeface="Arial"/>
                <a:cs typeface="Arial"/>
              </a:rPr>
              <a:t>E-</a:t>
            </a:r>
            <a:r>
              <a:rPr sz="3200" b="1" dirty="0">
                <a:solidFill>
                  <a:srgbClr val="585858"/>
                </a:solidFill>
                <a:latin typeface="Arial"/>
                <a:cs typeface="Arial"/>
              </a:rPr>
              <a:t>waste</a:t>
            </a:r>
            <a:r>
              <a:rPr sz="32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585858"/>
                </a:solidFill>
                <a:latin typeface="Arial"/>
                <a:cs typeface="Arial"/>
              </a:rPr>
              <a:t>Categories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3289" y="609980"/>
            <a:ext cx="2102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latin typeface="Arial"/>
                <a:cs typeface="Arial"/>
              </a:rPr>
              <a:t>REFRIGERATORATION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35272" y="3288604"/>
            <a:ext cx="3801110" cy="3409950"/>
            <a:chOff x="335272" y="3288604"/>
            <a:chExt cx="3801110" cy="340995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72" y="3829792"/>
              <a:ext cx="3800870" cy="28681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52234" y="3837432"/>
              <a:ext cx="3717290" cy="2794635"/>
            </a:xfrm>
            <a:custGeom>
              <a:avLst/>
              <a:gdLst/>
              <a:ahLst/>
              <a:cxnLst/>
              <a:rect l="l" t="t" r="r" b="b"/>
              <a:pathLst>
                <a:path w="3717290" h="2794634">
                  <a:moveTo>
                    <a:pt x="3251517" y="0"/>
                  </a:moveTo>
                  <a:lnTo>
                    <a:pt x="465709" y="0"/>
                  </a:lnTo>
                  <a:lnTo>
                    <a:pt x="418093" y="2404"/>
                  </a:lnTo>
                  <a:lnTo>
                    <a:pt x="371853" y="9462"/>
                  </a:lnTo>
                  <a:lnTo>
                    <a:pt x="327222" y="20939"/>
                  </a:lnTo>
                  <a:lnTo>
                    <a:pt x="284435" y="36601"/>
                  </a:lnTo>
                  <a:lnTo>
                    <a:pt x="243726" y="56214"/>
                  </a:lnTo>
                  <a:lnTo>
                    <a:pt x="205328" y="79543"/>
                  </a:lnTo>
                  <a:lnTo>
                    <a:pt x="169476" y="106354"/>
                  </a:lnTo>
                  <a:lnTo>
                    <a:pt x="136404" y="136413"/>
                  </a:lnTo>
                  <a:lnTo>
                    <a:pt x="106346" y="169486"/>
                  </a:lnTo>
                  <a:lnTo>
                    <a:pt x="79536" y="205339"/>
                  </a:lnTo>
                  <a:lnTo>
                    <a:pt x="56209" y="243737"/>
                  </a:lnTo>
                  <a:lnTo>
                    <a:pt x="36598" y="284446"/>
                  </a:lnTo>
                  <a:lnTo>
                    <a:pt x="20937" y="327232"/>
                  </a:lnTo>
                  <a:lnTo>
                    <a:pt x="9461" y="371860"/>
                  </a:lnTo>
                  <a:lnTo>
                    <a:pt x="2404" y="418097"/>
                  </a:lnTo>
                  <a:lnTo>
                    <a:pt x="0" y="465709"/>
                  </a:lnTo>
                  <a:lnTo>
                    <a:pt x="0" y="2328494"/>
                  </a:lnTo>
                  <a:lnTo>
                    <a:pt x="2404" y="2376109"/>
                  </a:lnTo>
                  <a:lnTo>
                    <a:pt x="9461" y="2422349"/>
                  </a:lnTo>
                  <a:lnTo>
                    <a:pt x="20937" y="2466980"/>
                  </a:lnTo>
                  <a:lnTo>
                    <a:pt x="36598" y="2509767"/>
                  </a:lnTo>
                  <a:lnTo>
                    <a:pt x="56209" y="2550477"/>
                  </a:lnTo>
                  <a:lnTo>
                    <a:pt x="79536" y="2588874"/>
                  </a:lnTo>
                  <a:lnTo>
                    <a:pt x="106346" y="2624726"/>
                  </a:lnTo>
                  <a:lnTo>
                    <a:pt x="136404" y="2657798"/>
                  </a:lnTo>
                  <a:lnTo>
                    <a:pt x="169476" y="2687856"/>
                  </a:lnTo>
                  <a:lnTo>
                    <a:pt x="205328" y="2714666"/>
                  </a:lnTo>
                  <a:lnTo>
                    <a:pt x="243726" y="2737993"/>
                  </a:lnTo>
                  <a:lnTo>
                    <a:pt x="284435" y="2757604"/>
                  </a:lnTo>
                  <a:lnTo>
                    <a:pt x="327222" y="2773265"/>
                  </a:lnTo>
                  <a:lnTo>
                    <a:pt x="371853" y="2784741"/>
                  </a:lnTo>
                  <a:lnTo>
                    <a:pt x="418093" y="2791798"/>
                  </a:lnTo>
                  <a:lnTo>
                    <a:pt x="465709" y="2794203"/>
                  </a:lnTo>
                  <a:lnTo>
                    <a:pt x="3251517" y="2794203"/>
                  </a:lnTo>
                  <a:lnTo>
                    <a:pt x="3299149" y="2791798"/>
                  </a:lnTo>
                  <a:lnTo>
                    <a:pt x="3345402" y="2784741"/>
                  </a:lnTo>
                  <a:lnTo>
                    <a:pt x="3390041" y="2773265"/>
                  </a:lnTo>
                  <a:lnTo>
                    <a:pt x="3432833" y="2757604"/>
                  </a:lnTo>
                  <a:lnTo>
                    <a:pt x="3473545" y="2737993"/>
                  </a:lnTo>
                  <a:lnTo>
                    <a:pt x="3511942" y="2714666"/>
                  </a:lnTo>
                  <a:lnTo>
                    <a:pt x="3547792" y="2687856"/>
                  </a:lnTo>
                  <a:lnTo>
                    <a:pt x="3580860" y="2657798"/>
                  </a:lnTo>
                  <a:lnTo>
                    <a:pt x="3610912" y="2624726"/>
                  </a:lnTo>
                  <a:lnTo>
                    <a:pt x="3637716" y="2588874"/>
                  </a:lnTo>
                  <a:lnTo>
                    <a:pt x="3661037" y="2550477"/>
                  </a:lnTo>
                  <a:lnTo>
                    <a:pt x="3680642" y="2509767"/>
                  </a:lnTo>
                  <a:lnTo>
                    <a:pt x="3696297" y="2466980"/>
                  </a:lnTo>
                  <a:lnTo>
                    <a:pt x="3707768" y="2422349"/>
                  </a:lnTo>
                  <a:lnTo>
                    <a:pt x="3714823" y="2376109"/>
                  </a:lnTo>
                  <a:lnTo>
                    <a:pt x="3717226" y="2328494"/>
                  </a:lnTo>
                  <a:lnTo>
                    <a:pt x="3717226" y="465709"/>
                  </a:lnTo>
                  <a:lnTo>
                    <a:pt x="3714823" y="418097"/>
                  </a:lnTo>
                  <a:lnTo>
                    <a:pt x="3707768" y="371860"/>
                  </a:lnTo>
                  <a:lnTo>
                    <a:pt x="3696297" y="327232"/>
                  </a:lnTo>
                  <a:lnTo>
                    <a:pt x="3680642" y="284446"/>
                  </a:lnTo>
                  <a:lnTo>
                    <a:pt x="3661037" y="243737"/>
                  </a:lnTo>
                  <a:lnTo>
                    <a:pt x="3637716" y="205339"/>
                  </a:lnTo>
                  <a:lnTo>
                    <a:pt x="3610912" y="169486"/>
                  </a:lnTo>
                  <a:lnTo>
                    <a:pt x="3580860" y="136413"/>
                  </a:lnTo>
                  <a:lnTo>
                    <a:pt x="3547792" y="106354"/>
                  </a:lnTo>
                  <a:lnTo>
                    <a:pt x="3511942" y="79543"/>
                  </a:lnTo>
                  <a:lnTo>
                    <a:pt x="3473545" y="56214"/>
                  </a:lnTo>
                  <a:lnTo>
                    <a:pt x="3432833" y="36601"/>
                  </a:lnTo>
                  <a:lnTo>
                    <a:pt x="3390041" y="20939"/>
                  </a:lnTo>
                  <a:lnTo>
                    <a:pt x="3345402" y="9462"/>
                  </a:lnTo>
                  <a:lnTo>
                    <a:pt x="3299149" y="2404"/>
                  </a:lnTo>
                  <a:lnTo>
                    <a:pt x="3251517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069" y="3288604"/>
              <a:ext cx="3721652" cy="53068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7700" y="3320821"/>
              <a:ext cx="3134868" cy="528802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61467" y="3332556"/>
            <a:ext cx="3637279" cy="447675"/>
          </a:xfrm>
          <a:prstGeom prst="rect">
            <a:avLst/>
          </a:prstGeom>
          <a:solidFill>
            <a:srgbClr val="FCE8D2"/>
          </a:solidFill>
        </p:spPr>
        <p:txBody>
          <a:bodyPr vert="horz" wrap="square" lIns="0" tIns="971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600" b="1" dirty="0">
                <a:latin typeface="Arial"/>
                <a:cs typeface="Arial"/>
              </a:rPr>
              <a:t>COMPUTERS</a:t>
            </a:r>
            <a:r>
              <a:rPr sz="1600" b="1" spc="-10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LAPTOPS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8284441" y="106405"/>
            <a:ext cx="3731260" cy="2145030"/>
            <a:chOff x="8284441" y="106405"/>
            <a:chExt cx="3731260" cy="214503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84441" y="646124"/>
              <a:ext cx="3730796" cy="160484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301735" y="654431"/>
              <a:ext cx="3646804" cy="1530985"/>
            </a:xfrm>
            <a:custGeom>
              <a:avLst/>
              <a:gdLst/>
              <a:ahLst/>
              <a:cxnLst/>
              <a:rect l="l" t="t" r="r" b="b"/>
              <a:pathLst>
                <a:path w="3646804" h="1530985">
                  <a:moveTo>
                    <a:pt x="3391281" y="0"/>
                  </a:moveTo>
                  <a:lnTo>
                    <a:pt x="255143" y="0"/>
                  </a:lnTo>
                  <a:lnTo>
                    <a:pt x="209298" y="4112"/>
                  </a:lnTo>
                  <a:lnTo>
                    <a:pt x="166143" y="15970"/>
                  </a:lnTo>
                  <a:lnTo>
                    <a:pt x="126397" y="34849"/>
                  </a:lnTo>
                  <a:lnTo>
                    <a:pt x="90785" y="60029"/>
                  </a:lnTo>
                  <a:lnTo>
                    <a:pt x="60029" y="90785"/>
                  </a:lnTo>
                  <a:lnTo>
                    <a:pt x="34849" y="126397"/>
                  </a:lnTo>
                  <a:lnTo>
                    <a:pt x="15970" y="166143"/>
                  </a:lnTo>
                  <a:lnTo>
                    <a:pt x="4112" y="209298"/>
                  </a:lnTo>
                  <a:lnTo>
                    <a:pt x="0" y="255143"/>
                  </a:lnTo>
                  <a:lnTo>
                    <a:pt x="0" y="1275461"/>
                  </a:lnTo>
                  <a:lnTo>
                    <a:pt x="4112" y="1321338"/>
                  </a:lnTo>
                  <a:lnTo>
                    <a:pt x="15970" y="1364512"/>
                  </a:lnTo>
                  <a:lnTo>
                    <a:pt x="34849" y="1404262"/>
                  </a:lnTo>
                  <a:lnTo>
                    <a:pt x="60029" y="1439870"/>
                  </a:lnTo>
                  <a:lnTo>
                    <a:pt x="90785" y="1470616"/>
                  </a:lnTo>
                  <a:lnTo>
                    <a:pt x="126397" y="1495782"/>
                  </a:lnTo>
                  <a:lnTo>
                    <a:pt x="166143" y="1514648"/>
                  </a:lnTo>
                  <a:lnTo>
                    <a:pt x="209298" y="1526495"/>
                  </a:lnTo>
                  <a:lnTo>
                    <a:pt x="255143" y="1530604"/>
                  </a:lnTo>
                  <a:lnTo>
                    <a:pt x="3391281" y="1530604"/>
                  </a:lnTo>
                  <a:lnTo>
                    <a:pt x="3437125" y="1526495"/>
                  </a:lnTo>
                  <a:lnTo>
                    <a:pt x="3480280" y="1514648"/>
                  </a:lnTo>
                  <a:lnTo>
                    <a:pt x="3520026" y="1495782"/>
                  </a:lnTo>
                  <a:lnTo>
                    <a:pt x="3555638" y="1470616"/>
                  </a:lnTo>
                  <a:lnTo>
                    <a:pt x="3586394" y="1439870"/>
                  </a:lnTo>
                  <a:lnTo>
                    <a:pt x="3611574" y="1404262"/>
                  </a:lnTo>
                  <a:lnTo>
                    <a:pt x="3630453" y="1364512"/>
                  </a:lnTo>
                  <a:lnTo>
                    <a:pt x="3642311" y="1321338"/>
                  </a:lnTo>
                  <a:lnTo>
                    <a:pt x="3646424" y="1275461"/>
                  </a:lnTo>
                  <a:lnTo>
                    <a:pt x="3646424" y="255143"/>
                  </a:lnTo>
                  <a:lnTo>
                    <a:pt x="3642311" y="209298"/>
                  </a:lnTo>
                  <a:lnTo>
                    <a:pt x="3630453" y="166143"/>
                  </a:lnTo>
                  <a:lnTo>
                    <a:pt x="3611574" y="126397"/>
                  </a:lnTo>
                  <a:lnTo>
                    <a:pt x="3586394" y="90785"/>
                  </a:lnTo>
                  <a:lnTo>
                    <a:pt x="3555638" y="60029"/>
                  </a:lnTo>
                  <a:lnTo>
                    <a:pt x="3520026" y="34849"/>
                  </a:lnTo>
                  <a:lnTo>
                    <a:pt x="3480280" y="15970"/>
                  </a:lnTo>
                  <a:lnTo>
                    <a:pt x="3437125" y="4112"/>
                  </a:lnTo>
                  <a:lnTo>
                    <a:pt x="3391281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4268" y="106405"/>
              <a:ext cx="3701807" cy="52313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47403" y="129565"/>
              <a:ext cx="2404872" cy="528802"/>
            </a:xfrm>
            <a:prstGeom prst="rect">
              <a:avLst/>
            </a:prstGeom>
          </p:spPr>
        </p:pic>
      </p:grpSp>
      <p:sp>
        <p:nvSpPr>
          <p:cNvPr id="25" name="object 25" descr="$PPTXTitle"/>
          <p:cNvSpPr txBox="1">
            <a:spLocks noGrp="1"/>
          </p:cNvSpPr>
          <p:nvPr>
            <p:ph type="title"/>
          </p:nvPr>
        </p:nvSpPr>
        <p:spPr>
          <a:xfrm>
            <a:off x="8301735" y="141681"/>
            <a:ext cx="3627120" cy="447675"/>
          </a:xfrm>
          <a:prstGeom prst="rect">
            <a:avLst/>
          </a:prstGeom>
          <a:solidFill>
            <a:srgbClr val="D4EDF8"/>
          </a:solidFill>
        </p:spPr>
        <p:txBody>
          <a:bodyPr vert="horz" wrap="square" lIns="0" tIns="96520" rIns="0" bIns="0" rtlCol="0">
            <a:spAutoFit/>
          </a:bodyPr>
          <a:lstStyle/>
          <a:p>
            <a:pPr marL="784225">
              <a:lnSpc>
                <a:spcPct val="100000"/>
              </a:lnSpc>
              <a:spcBef>
                <a:spcPts val="760"/>
              </a:spcBef>
            </a:pPr>
            <a:r>
              <a:rPr sz="1600" dirty="0">
                <a:solidFill>
                  <a:srgbClr val="000000"/>
                </a:solidFill>
              </a:rPr>
              <a:t>LARGE</a:t>
            </a:r>
            <a:r>
              <a:rPr sz="1600" spc="-100" dirty="0">
                <a:solidFill>
                  <a:srgbClr val="000000"/>
                </a:solidFill>
              </a:rPr>
              <a:t> </a:t>
            </a:r>
            <a:r>
              <a:rPr sz="1600" spc="-10" dirty="0">
                <a:solidFill>
                  <a:srgbClr val="000000"/>
                </a:solidFill>
              </a:rPr>
              <a:t>APPLIANCES</a:t>
            </a:r>
            <a:endParaRPr sz="1600"/>
          </a:p>
        </p:txBody>
      </p:sp>
      <p:grpSp>
        <p:nvGrpSpPr>
          <p:cNvPr id="26" name="object 26"/>
          <p:cNvGrpSpPr/>
          <p:nvPr/>
        </p:nvGrpSpPr>
        <p:grpSpPr>
          <a:xfrm>
            <a:off x="8275275" y="2371069"/>
            <a:ext cx="3732529" cy="2257425"/>
            <a:chOff x="8275275" y="2371069"/>
            <a:chExt cx="3732529" cy="2257425"/>
          </a:xfrm>
        </p:grpSpPr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75275" y="2903188"/>
              <a:ext cx="3721674" cy="172521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284083" y="2911602"/>
              <a:ext cx="3646804" cy="1651000"/>
            </a:xfrm>
            <a:custGeom>
              <a:avLst/>
              <a:gdLst/>
              <a:ahLst/>
              <a:cxnLst/>
              <a:rect l="l" t="t" r="r" b="b"/>
              <a:pathLst>
                <a:path w="3646804" h="1651000">
                  <a:moveTo>
                    <a:pt x="3371215" y="0"/>
                  </a:moveTo>
                  <a:lnTo>
                    <a:pt x="275082" y="0"/>
                  </a:lnTo>
                  <a:lnTo>
                    <a:pt x="225643" y="4433"/>
                  </a:lnTo>
                  <a:lnTo>
                    <a:pt x="179109" y="17214"/>
                  </a:lnTo>
                  <a:lnTo>
                    <a:pt x="136256" y="37568"/>
                  </a:lnTo>
                  <a:lnTo>
                    <a:pt x="97863" y="64717"/>
                  </a:lnTo>
                  <a:lnTo>
                    <a:pt x="64706" y="97884"/>
                  </a:lnTo>
                  <a:lnTo>
                    <a:pt x="37563" y="136294"/>
                  </a:lnTo>
                  <a:lnTo>
                    <a:pt x="17213" y="179169"/>
                  </a:lnTo>
                  <a:lnTo>
                    <a:pt x="4432" y="225733"/>
                  </a:lnTo>
                  <a:lnTo>
                    <a:pt x="0" y="275209"/>
                  </a:lnTo>
                  <a:lnTo>
                    <a:pt x="0" y="1375537"/>
                  </a:lnTo>
                  <a:lnTo>
                    <a:pt x="4432" y="1425012"/>
                  </a:lnTo>
                  <a:lnTo>
                    <a:pt x="17213" y="1471576"/>
                  </a:lnTo>
                  <a:lnTo>
                    <a:pt x="37563" y="1514451"/>
                  </a:lnTo>
                  <a:lnTo>
                    <a:pt x="64706" y="1552861"/>
                  </a:lnTo>
                  <a:lnTo>
                    <a:pt x="97863" y="1586028"/>
                  </a:lnTo>
                  <a:lnTo>
                    <a:pt x="136256" y="1613177"/>
                  </a:lnTo>
                  <a:lnTo>
                    <a:pt x="179109" y="1633531"/>
                  </a:lnTo>
                  <a:lnTo>
                    <a:pt x="225643" y="1646312"/>
                  </a:lnTo>
                  <a:lnTo>
                    <a:pt x="275082" y="1650746"/>
                  </a:lnTo>
                  <a:lnTo>
                    <a:pt x="3371215" y="1650746"/>
                  </a:lnTo>
                  <a:lnTo>
                    <a:pt x="3420653" y="1646312"/>
                  </a:lnTo>
                  <a:lnTo>
                    <a:pt x="3467187" y="1633531"/>
                  </a:lnTo>
                  <a:lnTo>
                    <a:pt x="3510040" y="1613177"/>
                  </a:lnTo>
                  <a:lnTo>
                    <a:pt x="3548433" y="1586028"/>
                  </a:lnTo>
                  <a:lnTo>
                    <a:pt x="3581590" y="1552861"/>
                  </a:lnTo>
                  <a:lnTo>
                    <a:pt x="3608733" y="1514451"/>
                  </a:lnTo>
                  <a:lnTo>
                    <a:pt x="3629083" y="1471576"/>
                  </a:lnTo>
                  <a:lnTo>
                    <a:pt x="3641864" y="1425012"/>
                  </a:lnTo>
                  <a:lnTo>
                    <a:pt x="3646297" y="1375537"/>
                  </a:lnTo>
                  <a:lnTo>
                    <a:pt x="3646297" y="275209"/>
                  </a:lnTo>
                  <a:lnTo>
                    <a:pt x="3641864" y="225733"/>
                  </a:lnTo>
                  <a:lnTo>
                    <a:pt x="3629083" y="179169"/>
                  </a:lnTo>
                  <a:lnTo>
                    <a:pt x="3608733" y="136294"/>
                  </a:lnTo>
                  <a:lnTo>
                    <a:pt x="3581590" y="97884"/>
                  </a:lnTo>
                  <a:lnTo>
                    <a:pt x="3548433" y="64717"/>
                  </a:lnTo>
                  <a:lnTo>
                    <a:pt x="3510040" y="37568"/>
                  </a:lnTo>
                  <a:lnTo>
                    <a:pt x="3467187" y="17214"/>
                  </a:lnTo>
                  <a:lnTo>
                    <a:pt x="3420653" y="4433"/>
                  </a:lnTo>
                  <a:lnTo>
                    <a:pt x="3371215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78364" y="2371069"/>
              <a:ext cx="3729235" cy="5231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47404" y="2394229"/>
              <a:ext cx="2389631" cy="528802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284082" y="2406599"/>
            <a:ext cx="3646804" cy="447675"/>
          </a:xfrm>
          <a:prstGeom prst="rect">
            <a:avLst/>
          </a:prstGeom>
          <a:solidFill>
            <a:srgbClr val="EAF7D0"/>
          </a:solidFill>
        </p:spPr>
        <p:txBody>
          <a:bodyPr vert="horz" wrap="square" lIns="0" tIns="97155" rIns="0" bIns="0" rtlCol="0">
            <a:spAutoFit/>
          </a:bodyPr>
          <a:lstStyle/>
          <a:p>
            <a:pPr marL="801370">
              <a:lnSpc>
                <a:spcPct val="100000"/>
              </a:lnSpc>
              <a:spcBef>
                <a:spcPts val="765"/>
              </a:spcBef>
            </a:pPr>
            <a:r>
              <a:rPr sz="1600" b="1" spc="-10" dirty="0">
                <a:latin typeface="Arial"/>
                <a:cs typeface="Arial"/>
              </a:rPr>
              <a:t>SMALL</a:t>
            </a:r>
            <a:r>
              <a:rPr sz="1600" b="1" spc="-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APPLIANCES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351497" y="4682977"/>
            <a:ext cx="3731260" cy="537210"/>
            <a:chOff x="8351497" y="4682977"/>
            <a:chExt cx="3731260" cy="537210"/>
          </a:xfrm>
        </p:grpSpPr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51497" y="4682977"/>
              <a:ext cx="3730796" cy="52313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987028" y="4718329"/>
              <a:ext cx="2456687" cy="50137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357616" y="4718761"/>
              <a:ext cx="3646804" cy="447675"/>
            </a:xfrm>
            <a:custGeom>
              <a:avLst/>
              <a:gdLst/>
              <a:ahLst/>
              <a:cxnLst/>
              <a:rect l="l" t="t" r="r" b="b"/>
              <a:pathLst>
                <a:path w="3646804" h="447675">
                  <a:moveTo>
                    <a:pt x="3646297" y="0"/>
                  </a:moveTo>
                  <a:lnTo>
                    <a:pt x="0" y="0"/>
                  </a:lnTo>
                  <a:lnTo>
                    <a:pt x="0" y="447598"/>
                  </a:lnTo>
                  <a:lnTo>
                    <a:pt x="3646297" y="447598"/>
                  </a:lnTo>
                  <a:lnTo>
                    <a:pt x="3646297" y="0"/>
                  </a:lnTo>
                  <a:close/>
                </a:path>
              </a:pathLst>
            </a:custGeom>
            <a:solidFill>
              <a:srgbClr val="EBE1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105392" y="4812029"/>
            <a:ext cx="21513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Arial"/>
                <a:cs typeface="Arial"/>
              </a:rPr>
              <a:t>TELECOMMUNICATION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43840" y="725423"/>
            <a:ext cx="11595100" cy="6132830"/>
            <a:chOff x="243840" y="725423"/>
            <a:chExt cx="11595100" cy="6132830"/>
          </a:xfrm>
        </p:grpSpPr>
        <p:sp>
          <p:nvSpPr>
            <p:cNvPr id="38" name="object 38"/>
            <p:cNvSpPr/>
            <p:nvPr/>
          </p:nvSpPr>
          <p:spPr>
            <a:xfrm>
              <a:off x="4055491" y="1410207"/>
              <a:ext cx="4302125" cy="3997325"/>
            </a:xfrm>
            <a:custGeom>
              <a:avLst/>
              <a:gdLst/>
              <a:ahLst/>
              <a:cxnLst/>
              <a:rect l="l" t="t" r="r" b="b"/>
              <a:pathLst>
                <a:path w="4302125" h="3997325">
                  <a:moveTo>
                    <a:pt x="19050" y="592201"/>
                  </a:moveTo>
                  <a:lnTo>
                    <a:pt x="0" y="592201"/>
                  </a:lnTo>
                  <a:lnTo>
                    <a:pt x="0" y="611251"/>
                  </a:lnTo>
                  <a:lnTo>
                    <a:pt x="19050" y="611251"/>
                  </a:lnTo>
                  <a:lnTo>
                    <a:pt x="19050" y="592201"/>
                  </a:lnTo>
                  <a:close/>
                </a:path>
                <a:path w="4302125" h="3997325">
                  <a:moveTo>
                    <a:pt x="33020" y="3814826"/>
                  </a:moveTo>
                  <a:lnTo>
                    <a:pt x="13970" y="3814826"/>
                  </a:lnTo>
                  <a:lnTo>
                    <a:pt x="13970" y="3833876"/>
                  </a:lnTo>
                  <a:lnTo>
                    <a:pt x="33020" y="3833876"/>
                  </a:lnTo>
                  <a:lnTo>
                    <a:pt x="33020" y="3814826"/>
                  </a:lnTo>
                  <a:close/>
                </a:path>
                <a:path w="4302125" h="3997325">
                  <a:moveTo>
                    <a:pt x="95250" y="592201"/>
                  </a:moveTo>
                  <a:lnTo>
                    <a:pt x="76200" y="592201"/>
                  </a:lnTo>
                  <a:lnTo>
                    <a:pt x="76200" y="611251"/>
                  </a:lnTo>
                  <a:lnTo>
                    <a:pt x="95250" y="611251"/>
                  </a:lnTo>
                  <a:lnTo>
                    <a:pt x="95250" y="592201"/>
                  </a:lnTo>
                  <a:close/>
                </a:path>
                <a:path w="4302125" h="3997325">
                  <a:moveTo>
                    <a:pt x="109220" y="3814826"/>
                  </a:moveTo>
                  <a:lnTo>
                    <a:pt x="90170" y="3814826"/>
                  </a:lnTo>
                  <a:lnTo>
                    <a:pt x="90170" y="3833876"/>
                  </a:lnTo>
                  <a:lnTo>
                    <a:pt x="109220" y="3833876"/>
                  </a:lnTo>
                  <a:lnTo>
                    <a:pt x="109220" y="3814826"/>
                  </a:lnTo>
                  <a:close/>
                </a:path>
                <a:path w="4302125" h="3997325">
                  <a:moveTo>
                    <a:pt x="171450" y="592201"/>
                  </a:moveTo>
                  <a:lnTo>
                    <a:pt x="152400" y="592201"/>
                  </a:lnTo>
                  <a:lnTo>
                    <a:pt x="152400" y="611251"/>
                  </a:lnTo>
                  <a:lnTo>
                    <a:pt x="171450" y="611251"/>
                  </a:lnTo>
                  <a:lnTo>
                    <a:pt x="171450" y="592201"/>
                  </a:lnTo>
                  <a:close/>
                </a:path>
                <a:path w="4302125" h="3997325">
                  <a:moveTo>
                    <a:pt x="185420" y="3814826"/>
                  </a:moveTo>
                  <a:lnTo>
                    <a:pt x="166370" y="3814826"/>
                  </a:lnTo>
                  <a:lnTo>
                    <a:pt x="166370" y="3833876"/>
                  </a:lnTo>
                  <a:lnTo>
                    <a:pt x="185420" y="3833876"/>
                  </a:lnTo>
                  <a:lnTo>
                    <a:pt x="185420" y="3814826"/>
                  </a:lnTo>
                  <a:close/>
                </a:path>
                <a:path w="4302125" h="3997325">
                  <a:moveTo>
                    <a:pt x="216662" y="3769868"/>
                  </a:moveTo>
                  <a:lnTo>
                    <a:pt x="197612" y="3769868"/>
                  </a:lnTo>
                  <a:lnTo>
                    <a:pt x="197612" y="3788918"/>
                  </a:lnTo>
                  <a:lnTo>
                    <a:pt x="216662" y="3788918"/>
                  </a:lnTo>
                  <a:lnTo>
                    <a:pt x="216662" y="3769868"/>
                  </a:lnTo>
                  <a:close/>
                </a:path>
                <a:path w="4302125" h="3997325">
                  <a:moveTo>
                    <a:pt x="216662" y="3693668"/>
                  </a:moveTo>
                  <a:lnTo>
                    <a:pt x="197612" y="3693668"/>
                  </a:lnTo>
                  <a:lnTo>
                    <a:pt x="197612" y="3712718"/>
                  </a:lnTo>
                  <a:lnTo>
                    <a:pt x="216662" y="3712718"/>
                  </a:lnTo>
                  <a:lnTo>
                    <a:pt x="216662" y="3693668"/>
                  </a:lnTo>
                  <a:close/>
                </a:path>
                <a:path w="4302125" h="3997325">
                  <a:moveTo>
                    <a:pt x="216662" y="3617468"/>
                  </a:moveTo>
                  <a:lnTo>
                    <a:pt x="197612" y="3617468"/>
                  </a:lnTo>
                  <a:lnTo>
                    <a:pt x="197612" y="3636518"/>
                  </a:lnTo>
                  <a:lnTo>
                    <a:pt x="216662" y="3636518"/>
                  </a:lnTo>
                  <a:lnTo>
                    <a:pt x="216662" y="3617468"/>
                  </a:lnTo>
                  <a:close/>
                </a:path>
                <a:path w="4302125" h="3997325">
                  <a:moveTo>
                    <a:pt x="216662" y="3541268"/>
                  </a:moveTo>
                  <a:lnTo>
                    <a:pt x="197612" y="3541268"/>
                  </a:lnTo>
                  <a:lnTo>
                    <a:pt x="197612" y="3560318"/>
                  </a:lnTo>
                  <a:lnTo>
                    <a:pt x="216662" y="3560318"/>
                  </a:lnTo>
                  <a:lnTo>
                    <a:pt x="216662" y="3541268"/>
                  </a:lnTo>
                  <a:close/>
                </a:path>
                <a:path w="4302125" h="3997325">
                  <a:moveTo>
                    <a:pt x="216662" y="3465068"/>
                  </a:moveTo>
                  <a:lnTo>
                    <a:pt x="197612" y="3465068"/>
                  </a:lnTo>
                  <a:lnTo>
                    <a:pt x="197612" y="3484118"/>
                  </a:lnTo>
                  <a:lnTo>
                    <a:pt x="216662" y="3484118"/>
                  </a:lnTo>
                  <a:lnTo>
                    <a:pt x="216662" y="3465068"/>
                  </a:lnTo>
                  <a:close/>
                </a:path>
                <a:path w="4302125" h="3997325">
                  <a:moveTo>
                    <a:pt x="216662" y="3388868"/>
                  </a:moveTo>
                  <a:lnTo>
                    <a:pt x="197612" y="3388868"/>
                  </a:lnTo>
                  <a:lnTo>
                    <a:pt x="197612" y="3407918"/>
                  </a:lnTo>
                  <a:lnTo>
                    <a:pt x="216662" y="3407918"/>
                  </a:lnTo>
                  <a:lnTo>
                    <a:pt x="216662" y="3388868"/>
                  </a:lnTo>
                  <a:close/>
                </a:path>
                <a:path w="4302125" h="3997325">
                  <a:moveTo>
                    <a:pt x="216662" y="3312668"/>
                  </a:moveTo>
                  <a:lnTo>
                    <a:pt x="197612" y="3312668"/>
                  </a:lnTo>
                  <a:lnTo>
                    <a:pt x="197612" y="3331718"/>
                  </a:lnTo>
                  <a:lnTo>
                    <a:pt x="216662" y="3331718"/>
                  </a:lnTo>
                  <a:lnTo>
                    <a:pt x="216662" y="3312668"/>
                  </a:lnTo>
                  <a:close/>
                </a:path>
                <a:path w="4302125" h="3997325">
                  <a:moveTo>
                    <a:pt x="216662" y="3236468"/>
                  </a:moveTo>
                  <a:lnTo>
                    <a:pt x="197612" y="3236468"/>
                  </a:lnTo>
                  <a:lnTo>
                    <a:pt x="197612" y="3255518"/>
                  </a:lnTo>
                  <a:lnTo>
                    <a:pt x="216662" y="3255518"/>
                  </a:lnTo>
                  <a:lnTo>
                    <a:pt x="216662" y="3236468"/>
                  </a:lnTo>
                  <a:close/>
                </a:path>
                <a:path w="4302125" h="3997325">
                  <a:moveTo>
                    <a:pt x="216662" y="3160268"/>
                  </a:moveTo>
                  <a:lnTo>
                    <a:pt x="197612" y="3160268"/>
                  </a:lnTo>
                  <a:lnTo>
                    <a:pt x="197612" y="3179318"/>
                  </a:lnTo>
                  <a:lnTo>
                    <a:pt x="216662" y="3179318"/>
                  </a:lnTo>
                  <a:lnTo>
                    <a:pt x="216662" y="3160268"/>
                  </a:lnTo>
                  <a:close/>
                </a:path>
                <a:path w="4302125" h="3997325">
                  <a:moveTo>
                    <a:pt x="216662" y="3084068"/>
                  </a:moveTo>
                  <a:lnTo>
                    <a:pt x="197612" y="3084068"/>
                  </a:lnTo>
                  <a:lnTo>
                    <a:pt x="197612" y="3103118"/>
                  </a:lnTo>
                  <a:lnTo>
                    <a:pt x="216662" y="3103118"/>
                  </a:lnTo>
                  <a:lnTo>
                    <a:pt x="216662" y="3084068"/>
                  </a:lnTo>
                  <a:close/>
                </a:path>
                <a:path w="4302125" h="3997325">
                  <a:moveTo>
                    <a:pt x="216662" y="3007868"/>
                  </a:moveTo>
                  <a:lnTo>
                    <a:pt x="197612" y="3007868"/>
                  </a:lnTo>
                  <a:lnTo>
                    <a:pt x="197612" y="3026918"/>
                  </a:lnTo>
                  <a:lnTo>
                    <a:pt x="216662" y="3026918"/>
                  </a:lnTo>
                  <a:lnTo>
                    <a:pt x="216662" y="3007868"/>
                  </a:lnTo>
                  <a:close/>
                </a:path>
                <a:path w="4302125" h="3997325">
                  <a:moveTo>
                    <a:pt x="216662" y="2931668"/>
                  </a:moveTo>
                  <a:lnTo>
                    <a:pt x="197612" y="2931668"/>
                  </a:lnTo>
                  <a:lnTo>
                    <a:pt x="197612" y="2950718"/>
                  </a:lnTo>
                  <a:lnTo>
                    <a:pt x="216662" y="2950718"/>
                  </a:lnTo>
                  <a:lnTo>
                    <a:pt x="216662" y="2931668"/>
                  </a:lnTo>
                  <a:close/>
                </a:path>
                <a:path w="4302125" h="3997325">
                  <a:moveTo>
                    <a:pt x="216662" y="2855468"/>
                  </a:moveTo>
                  <a:lnTo>
                    <a:pt x="197612" y="2855468"/>
                  </a:lnTo>
                  <a:lnTo>
                    <a:pt x="197612" y="2874518"/>
                  </a:lnTo>
                  <a:lnTo>
                    <a:pt x="216662" y="2874518"/>
                  </a:lnTo>
                  <a:lnTo>
                    <a:pt x="216662" y="2855468"/>
                  </a:lnTo>
                  <a:close/>
                </a:path>
                <a:path w="4302125" h="3997325">
                  <a:moveTo>
                    <a:pt x="216662" y="2779268"/>
                  </a:moveTo>
                  <a:lnTo>
                    <a:pt x="197612" y="2779268"/>
                  </a:lnTo>
                  <a:lnTo>
                    <a:pt x="197612" y="2798318"/>
                  </a:lnTo>
                  <a:lnTo>
                    <a:pt x="216662" y="2798318"/>
                  </a:lnTo>
                  <a:lnTo>
                    <a:pt x="216662" y="2779268"/>
                  </a:lnTo>
                  <a:close/>
                </a:path>
                <a:path w="4302125" h="3997325">
                  <a:moveTo>
                    <a:pt x="216662" y="2703068"/>
                  </a:moveTo>
                  <a:lnTo>
                    <a:pt x="197612" y="2703068"/>
                  </a:lnTo>
                  <a:lnTo>
                    <a:pt x="197612" y="2722118"/>
                  </a:lnTo>
                  <a:lnTo>
                    <a:pt x="216662" y="2722118"/>
                  </a:lnTo>
                  <a:lnTo>
                    <a:pt x="216662" y="2703068"/>
                  </a:lnTo>
                  <a:close/>
                </a:path>
                <a:path w="4302125" h="3997325">
                  <a:moveTo>
                    <a:pt x="216662" y="2626868"/>
                  </a:moveTo>
                  <a:lnTo>
                    <a:pt x="197612" y="2626868"/>
                  </a:lnTo>
                  <a:lnTo>
                    <a:pt x="197612" y="2645918"/>
                  </a:lnTo>
                  <a:lnTo>
                    <a:pt x="216662" y="2645918"/>
                  </a:lnTo>
                  <a:lnTo>
                    <a:pt x="216662" y="2626868"/>
                  </a:lnTo>
                  <a:close/>
                </a:path>
                <a:path w="4302125" h="3997325">
                  <a:moveTo>
                    <a:pt x="216662" y="2550668"/>
                  </a:moveTo>
                  <a:lnTo>
                    <a:pt x="197612" y="2550668"/>
                  </a:lnTo>
                  <a:lnTo>
                    <a:pt x="197612" y="2569718"/>
                  </a:lnTo>
                  <a:lnTo>
                    <a:pt x="216662" y="2569718"/>
                  </a:lnTo>
                  <a:lnTo>
                    <a:pt x="216662" y="2550668"/>
                  </a:lnTo>
                  <a:close/>
                </a:path>
                <a:path w="4302125" h="3997325">
                  <a:moveTo>
                    <a:pt x="216662" y="2474468"/>
                  </a:moveTo>
                  <a:lnTo>
                    <a:pt x="197612" y="2474468"/>
                  </a:lnTo>
                  <a:lnTo>
                    <a:pt x="197612" y="2493518"/>
                  </a:lnTo>
                  <a:lnTo>
                    <a:pt x="216662" y="2493518"/>
                  </a:lnTo>
                  <a:lnTo>
                    <a:pt x="216662" y="2474468"/>
                  </a:lnTo>
                  <a:close/>
                </a:path>
                <a:path w="4302125" h="3997325">
                  <a:moveTo>
                    <a:pt x="216662" y="2398268"/>
                  </a:moveTo>
                  <a:lnTo>
                    <a:pt x="197612" y="2398268"/>
                  </a:lnTo>
                  <a:lnTo>
                    <a:pt x="197612" y="2417318"/>
                  </a:lnTo>
                  <a:lnTo>
                    <a:pt x="216662" y="2417318"/>
                  </a:lnTo>
                  <a:lnTo>
                    <a:pt x="216662" y="2398268"/>
                  </a:lnTo>
                  <a:close/>
                </a:path>
                <a:path w="4302125" h="3997325">
                  <a:moveTo>
                    <a:pt x="216662" y="2322068"/>
                  </a:moveTo>
                  <a:lnTo>
                    <a:pt x="197612" y="2322068"/>
                  </a:lnTo>
                  <a:lnTo>
                    <a:pt x="197612" y="2341118"/>
                  </a:lnTo>
                  <a:lnTo>
                    <a:pt x="216662" y="2341118"/>
                  </a:lnTo>
                  <a:lnTo>
                    <a:pt x="216662" y="2322068"/>
                  </a:lnTo>
                  <a:close/>
                </a:path>
                <a:path w="4302125" h="3997325">
                  <a:moveTo>
                    <a:pt x="216662" y="2253869"/>
                  </a:moveTo>
                  <a:lnTo>
                    <a:pt x="215265" y="2255266"/>
                  </a:lnTo>
                  <a:lnTo>
                    <a:pt x="215265" y="2244344"/>
                  </a:lnTo>
                  <a:lnTo>
                    <a:pt x="201930" y="2244344"/>
                  </a:lnTo>
                  <a:lnTo>
                    <a:pt x="197612" y="2248535"/>
                  </a:lnTo>
                  <a:lnTo>
                    <a:pt x="197612" y="2264918"/>
                  </a:lnTo>
                  <a:lnTo>
                    <a:pt x="216662" y="2264918"/>
                  </a:lnTo>
                  <a:lnTo>
                    <a:pt x="216662" y="2263394"/>
                  </a:lnTo>
                  <a:lnTo>
                    <a:pt x="216662" y="2253869"/>
                  </a:lnTo>
                  <a:close/>
                </a:path>
                <a:path w="4302125" h="3997325">
                  <a:moveTo>
                    <a:pt x="247650" y="592201"/>
                  </a:moveTo>
                  <a:lnTo>
                    <a:pt x="228600" y="592201"/>
                  </a:lnTo>
                  <a:lnTo>
                    <a:pt x="228600" y="611251"/>
                  </a:lnTo>
                  <a:lnTo>
                    <a:pt x="247650" y="611251"/>
                  </a:lnTo>
                  <a:lnTo>
                    <a:pt x="247650" y="592201"/>
                  </a:lnTo>
                  <a:close/>
                </a:path>
                <a:path w="4302125" h="3997325">
                  <a:moveTo>
                    <a:pt x="291465" y="2244344"/>
                  </a:moveTo>
                  <a:lnTo>
                    <a:pt x="272415" y="2244344"/>
                  </a:lnTo>
                  <a:lnTo>
                    <a:pt x="272415" y="2263394"/>
                  </a:lnTo>
                  <a:lnTo>
                    <a:pt x="291465" y="2263394"/>
                  </a:lnTo>
                  <a:lnTo>
                    <a:pt x="291465" y="2244344"/>
                  </a:lnTo>
                  <a:close/>
                </a:path>
                <a:path w="4302125" h="3997325">
                  <a:moveTo>
                    <a:pt x="323850" y="592201"/>
                  </a:moveTo>
                  <a:lnTo>
                    <a:pt x="304800" y="592201"/>
                  </a:lnTo>
                  <a:lnTo>
                    <a:pt x="304800" y="611251"/>
                  </a:lnTo>
                  <a:lnTo>
                    <a:pt x="323850" y="611251"/>
                  </a:lnTo>
                  <a:lnTo>
                    <a:pt x="323850" y="592201"/>
                  </a:lnTo>
                  <a:close/>
                </a:path>
                <a:path w="4302125" h="3997325">
                  <a:moveTo>
                    <a:pt x="400050" y="592201"/>
                  </a:moveTo>
                  <a:lnTo>
                    <a:pt x="381000" y="592201"/>
                  </a:lnTo>
                  <a:lnTo>
                    <a:pt x="381000" y="611251"/>
                  </a:lnTo>
                  <a:lnTo>
                    <a:pt x="400050" y="611251"/>
                  </a:lnTo>
                  <a:lnTo>
                    <a:pt x="400050" y="592201"/>
                  </a:lnTo>
                  <a:close/>
                </a:path>
                <a:path w="4302125" h="3997325">
                  <a:moveTo>
                    <a:pt x="400304" y="2253869"/>
                  </a:moveTo>
                  <a:lnTo>
                    <a:pt x="324104" y="2215769"/>
                  </a:lnTo>
                  <a:lnTo>
                    <a:pt x="324104" y="2291969"/>
                  </a:lnTo>
                  <a:lnTo>
                    <a:pt x="400304" y="2253869"/>
                  </a:lnTo>
                  <a:close/>
                </a:path>
                <a:path w="4302125" h="3997325">
                  <a:moveTo>
                    <a:pt x="476250" y="592201"/>
                  </a:moveTo>
                  <a:lnTo>
                    <a:pt x="457200" y="592201"/>
                  </a:lnTo>
                  <a:lnTo>
                    <a:pt x="457200" y="611251"/>
                  </a:lnTo>
                  <a:lnTo>
                    <a:pt x="476250" y="611251"/>
                  </a:lnTo>
                  <a:lnTo>
                    <a:pt x="476250" y="592201"/>
                  </a:lnTo>
                  <a:close/>
                </a:path>
                <a:path w="4302125" h="3997325">
                  <a:moveTo>
                    <a:pt x="552450" y="592201"/>
                  </a:moveTo>
                  <a:lnTo>
                    <a:pt x="533400" y="592201"/>
                  </a:lnTo>
                  <a:lnTo>
                    <a:pt x="533400" y="611251"/>
                  </a:lnTo>
                  <a:lnTo>
                    <a:pt x="552450" y="611251"/>
                  </a:lnTo>
                  <a:lnTo>
                    <a:pt x="552450" y="592201"/>
                  </a:lnTo>
                  <a:close/>
                </a:path>
                <a:path w="4302125" h="3997325">
                  <a:moveTo>
                    <a:pt x="628650" y="592201"/>
                  </a:moveTo>
                  <a:lnTo>
                    <a:pt x="609600" y="592201"/>
                  </a:lnTo>
                  <a:lnTo>
                    <a:pt x="609600" y="611251"/>
                  </a:lnTo>
                  <a:lnTo>
                    <a:pt x="628650" y="611251"/>
                  </a:lnTo>
                  <a:lnTo>
                    <a:pt x="628650" y="592201"/>
                  </a:lnTo>
                  <a:close/>
                </a:path>
                <a:path w="4302125" h="3997325">
                  <a:moveTo>
                    <a:pt x="704850" y="592201"/>
                  </a:moveTo>
                  <a:lnTo>
                    <a:pt x="685800" y="592201"/>
                  </a:lnTo>
                  <a:lnTo>
                    <a:pt x="685800" y="611251"/>
                  </a:lnTo>
                  <a:lnTo>
                    <a:pt x="704850" y="611251"/>
                  </a:lnTo>
                  <a:lnTo>
                    <a:pt x="704850" y="592201"/>
                  </a:lnTo>
                  <a:close/>
                </a:path>
                <a:path w="4302125" h="3997325">
                  <a:moveTo>
                    <a:pt x="781050" y="592201"/>
                  </a:moveTo>
                  <a:lnTo>
                    <a:pt x="762000" y="592201"/>
                  </a:lnTo>
                  <a:lnTo>
                    <a:pt x="762000" y="611251"/>
                  </a:lnTo>
                  <a:lnTo>
                    <a:pt x="781050" y="611251"/>
                  </a:lnTo>
                  <a:lnTo>
                    <a:pt x="781050" y="592201"/>
                  </a:lnTo>
                  <a:close/>
                </a:path>
                <a:path w="4302125" h="3997325">
                  <a:moveTo>
                    <a:pt x="850773" y="1055878"/>
                  </a:moveTo>
                  <a:lnTo>
                    <a:pt x="831723" y="1055878"/>
                  </a:lnTo>
                  <a:lnTo>
                    <a:pt x="831723" y="1074928"/>
                  </a:lnTo>
                  <a:lnTo>
                    <a:pt x="850773" y="1074928"/>
                  </a:lnTo>
                  <a:lnTo>
                    <a:pt x="850773" y="1055878"/>
                  </a:lnTo>
                  <a:close/>
                </a:path>
                <a:path w="4302125" h="3997325">
                  <a:moveTo>
                    <a:pt x="850773" y="979678"/>
                  </a:moveTo>
                  <a:lnTo>
                    <a:pt x="831723" y="979678"/>
                  </a:lnTo>
                  <a:lnTo>
                    <a:pt x="831723" y="998728"/>
                  </a:lnTo>
                  <a:lnTo>
                    <a:pt x="850773" y="998728"/>
                  </a:lnTo>
                  <a:lnTo>
                    <a:pt x="850773" y="979678"/>
                  </a:lnTo>
                  <a:close/>
                </a:path>
                <a:path w="4302125" h="3997325">
                  <a:moveTo>
                    <a:pt x="850773" y="903478"/>
                  </a:moveTo>
                  <a:lnTo>
                    <a:pt x="831723" y="903478"/>
                  </a:lnTo>
                  <a:lnTo>
                    <a:pt x="831723" y="922528"/>
                  </a:lnTo>
                  <a:lnTo>
                    <a:pt x="850773" y="922528"/>
                  </a:lnTo>
                  <a:lnTo>
                    <a:pt x="850773" y="903478"/>
                  </a:lnTo>
                  <a:close/>
                </a:path>
                <a:path w="4302125" h="3997325">
                  <a:moveTo>
                    <a:pt x="850773" y="827278"/>
                  </a:moveTo>
                  <a:lnTo>
                    <a:pt x="831723" y="827278"/>
                  </a:lnTo>
                  <a:lnTo>
                    <a:pt x="831723" y="846328"/>
                  </a:lnTo>
                  <a:lnTo>
                    <a:pt x="850773" y="846328"/>
                  </a:lnTo>
                  <a:lnTo>
                    <a:pt x="850773" y="827278"/>
                  </a:lnTo>
                  <a:close/>
                </a:path>
                <a:path w="4302125" h="3997325">
                  <a:moveTo>
                    <a:pt x="850773" y="751078"/>
                  </a:moveTo>
                  <a:lnTo>
                    <a:pt x="831723" y="751078"/>
                  </a:lnTo>
                  <a:lnTo>
                    <a:pt x="831723" y="770128"/>
                  </a:lnTo>
                  <a:lnTo>
                    <a:pt x="850773" y="770128"/>
                  </a:lnTo>
                  <a:lnTo>
                    <a:pt x="850773" y="751078"/>
                  </a:lnTo>
                  <a:close/>
                </a:path>
                <a:path w="4302125" h="3997325">
                  <a:moveTo>
                    <a:pt x="850773" y="674878"/>
                  </a:moveTo>
                  <a:lnTo>
                    <a:pt x="831723" y="674878"/>
                  </a:lnTo>
                  <a:lnTo>
                    <a:pt x="831723" y="693928"/>
                  </a:lnTo>
                  <a:lnTo>
                    <a:pt x="850773" y="693928"/>
                  </a:lnTo>
                  <a:lnTo>
                    <a:pt x="850773" y="674878"/>
                  </a:lnTo>
                  <a:close/>
                </a:path>
                <a:path w="4302125" h="3997325">
                  <a:moveTo>
                    <a:pt x="850773" y="596519"/>
                  </a:moveTo>
                  <a:lnTo>
                    <a:pt x="846582" y="592201"/>
                  </a:lnTo>
                  <a:lnTo>
                    <a:pt x="838200" y="592201"/>
                  </a:lnTo>
                  <a:lnTo>
                    <a:pt x="838200" y="608203"/>
                  </a:lnTo>
                  <a:lnTo>
                    <a:pt x="831723" y="601726"/>
                  </a:lnTo>
                  <a:lnTo>
                    <a:pt x="831723" y="617728"/>
                  </a:lnTo>
                  <a:lnTo>
                    <a:pt x="850773" y="617728"/>
                  </a:lnTo>
                  <a:lnTo>
                    <a:pt x="850773" y="611251"/>
                  </a:lnTo>
                  <a:lnTo>
                    <a:pt x="850773" y="596519"/>
                  </a:lnTo>
                  <a:close/>
                </a:path>
                <a:path w="4302125" h="3997325">
                  <a:moveTo>
                    <a:pt x="879348" y="1113155"/>
                  </a:moveTo>
                  <a:lnTo>
                    <a:pt x="803148" y="1113155"/>
                  </a:lnTo>
                  <a:lnTo>
                    <a:pt x="841248" y="1189355"/>
                  </a:lnTo>
                  <a:lnTo>
                    <a:pt x="879348" y="1113155"/>
                  </a:lnTo>
                  <a:close/>
                </a:path>
                <a:path w="4302125" h="3997325">
                  <a:moveTo>
                    <a:pt x="2979801" y="3927475"/>
                  </a:moveTo>
                  <a:lnTo>
                    <a:pt x="2960751" y="3927475"/>
                  </a:lnTo>
                  <a:lnTo>
                    <a:pt x="2960751" y="3946525"/>
                  </a:lnTo>
                  <a:lnTo>
                    <a:pt x="2979801" y="3946525"/>
                  </a:lnTo>
                  <a:lnTo>
                    <a:pt x="2979801" y="3927475"/>
                  </a:lnTo>
                  <a:close/>
                </a:path>
                <a:path w="4302125" h="3997325">
                  <a:moveTo>
                    <a:pt x="2979801" y="3851275"/>
                  </a:moveTo>
                  <a:lnTo>
                    <a:pt x="2960751" y="3851275"/>
                  </a:lnTo>
                  <a:lnTo>
                    <a:pt x="2960751" y="3870325"/>
                  </a:lnTo>
                  <a:lnTo>
                    <a:pt x="2979801" y="3870325"/>
                  </a:lnTo>
                  <a:lnTo>
                    <a:pt x="2979801" y="3851275"/>
                  </a:lnTo>
                  <a:close/>
                </a:path>
                <a:path w="4302125" h="3997325">
                  <a:moveTo>
                    <a:pt x="2979801" y="3775075"/>
                  </a:moveTo>
                  <a:lnTo>
                    <a:pt x="2960751" y="3775075"/>
                  </a:lnTo>
                  <a:lnTo>
                    <a:pt x="2960751" y="3794125"/>
                  </a:lnTo>
                  <a:lnTo>
                    <a:pt x="2979801" y="3794125"/>
                  </a:lnTo>
                  <a:lnTo>
                    <a:pt x="2979801" y="3775075"/>
                  </a:lnTo>
                  <a:close/>
                </a:path>
                <a:path w="4302125" h="3997325">
                  <a:moveTo>
                    <a:pt x="2979801" y="3698875"/>
                  </a:moveTo>
                  <a:lnTo>
                    <a:pt x="2960751" y="3698875"/>
                  </a:lnTo>
                  <a:lnTo>
                    <a:pt x="2960751" y="3717925"/>
                  </a:lnTo>
                  <a:lnTo>
                    <a:pt x="2979801" y="3717925"/>
                  </a:lnTo>
                  <a:lnTo>
                    <a:pt x="2979801" y="3698875"/>
                  </a:lnTo>
                  <a:close/>
                </a:path>
                <a:path w="4302125" h="3997325">
                  <a:moveTo>
                    <a:pt x="2979801" y="3622675"/>
                  </a:moveTo>
                  <a:lnTo>
                    <a:pt x="2960751" y="3622675"/>
                  </a:lnTo>
                  <a:lnTo>
                    <a:pt x="2960751" y="3641725"/>
                  </a:lnTo>
                  <a:lnTo>
                    <a:pt x="2979801" y="3641725"/>
                  </a:lnTo>
                  <a:lnTo>
                    <a:pt x="2979801" y="3622675"/>
                  </a:lnTo>
                  <a:close/>
                </a:path>
                <a:path w="4302125" h="3997325">
                  <a:moveTo>
                    <a:pt x="2979801" y="3546475"/>
                  </a:moveTo>
                  <a:lnTo>
                    <a:pt x="2960751" y="3546475"/>
                  </a:lnTo>
                  <a:lnTo>
                    <a:pt x="2960751" y="3565525"/>
                  </a:lnTo>
                  <a:lnTo>
                    <a:pt x="2979801" y="3565525"/>
                  </a:lnTo>
                  <a:lnTo>
                    <a:pt x="2979801" y="3546475"/>
                  </a:lnTo>
                  <a:close/>
                </a:path>
                <a:path w="4302125" h="3997325">
                  <a:moveTo>
                    <a:pt x="2979801" y="3470275"/>
                  </a:moveTo>
                  <a:lnTo>
                    <a:pt x="2960751" y="3470275"/>
                  </a:lnTo>
                  <a:lnTo>
                    <a:pt x="2960751" y="3489325"/>
                  </a:lnTo>
                  <a:lnTo>
                    <a:pt x="2979801" y="3489325"/>
                  </a:lnTo>
                  <a:lnTo>
                    <a:pt x="2979801" y="3470275"/>
                  </a:lnTo>
                  <a:close/>
                </a:path>
                <a:path w="4302125" h="3997325">
                  <a:moveTo>
                    <a:pt x="2979801" y="1019429"/>
                  </a:moveTo>
                  <a:lnTo>
                    <a:pt x="2960751" y="1019429"/>
                  </a:lnTo>
                  <a:lnTo>
                    <a:pt x="2960751" y="1038479"/>
                  </a:lnTo>
                  <a:lnTo>
                    <a:pt x="2979801" y="1038479"/>
                  </a:lnTo>
                  <a:lnTo>
                    <a:pt x="2979801" y="1019429"/>
                  </a:lnTo>
                  <a:close/>
                </a:path>
                <a:path w="4302125" h="3997325">
                  <a:moveTo>
                    <a:pt x="2979801" y="943229"/>
                  </a:moveTo>
                  <a:lnTo>
                    <a:pt x="2960751" y="943229"/>
                  </a:lnTo>
                  <a:lnTo>
                    <a:pt x="2960751" y="962279"/>
                  </a:lnTo>
                  <a:lnTo>
                    <a:pt x="2979801" y="962279"/>
                  </a:lnTo>
                  <a:lnTo>
                    <a:pt x="2979801" y="943229"/>
                  </a:lnTo>
                  <a:close/>
                </a:path>
                <a:path w="4302125" h="3997325">
                  <a:moveTo>
                    <a:pt x="2979801" y="867029"/>
                  </a:moveTo>
                  <a:lnTo>
                    <a:pt x="2960751" y="867029"/>
                  </a:lnTo>
                  <a:lnTo>
                    <a:pt x="2960751" y="886079"/>
                  </a:lnTo>
                  <a:lnTo>
                    <a:pt x="2979801" y="886079"/>
                  </a:lnTo>
                  <a:lnTo>
                    <a:pt x="2979801" y="867029"/>
                  </a:lnTo>
                  <a:close/>
                </a:path>
                <a:path w="4302125" h="3997325">
                  <a:moveTo>
                    <a:pt x="2979801" y="790829"/>
                  </a:moveTo>
                  <a:lnTo>
                    <a:pt x="2960751" y="790829"/>
                  </a:lnTo>
                  <a:lnTo>
                    <a:pt x="2960751" y="809879"/>
                  </a:lnTo>
                  <a:lnTo>
                    <a:pt x="2979801" y="809879"/>
                  </a:lnTo>
                  <a:lnTo>
                    <a:pt x="2979801" y="790829"/>
                  </a:lnTo>
                  <a:close/>
                </a:path>
                <a:path w="4302125" h="3997325">
                  <a:moveTo>
                    <a:pt x="2979801" y="714629"/>
                  </a:moveTo>
                  <a:lnTo>
                    <a:pt x="2960751" y="714629"/>
                  </a:lnTo>
                  <a:lnTo>
                    <a:pt x="2960751" y="733679"/>
                  </a:lnTo>
                  <a:lnTo>
                    <a:pt x="2979801" y="733679"/>
                  </a:lnTo>
                  <a:lnTo>
                    <a:pt x="2979801" y="714629"/>
                  </a:lnTo>
                  <a:close/>
                </a:path>
                <a:path w="4302125" h="3997325">
                  <a:moveTo>
                    <a:pt x="2979801" y="638429"/>
                  </a:moveTo>
                  <a:lnTo>
                    <a:pt x="2960751" y="638429"/>
                  </a:lnTo>
                  <a:lnTo>
                    <a:pt x="2960751" y="657479"/>
                  </a:lnTo>
                  <a:lnTo>
                    <a:pt x="2979801" y="657479"/>
                  </a:lnTo>
                  <a:lnTo>
                    <a:pt x="2979801" y="638429"/>
                  </a:lnTo>
                  <a:close/>
                </a:path>
                <a:path w="4302125" h="3997325">
                  <a:moveTo>
                    <a:pt x="2979801" y="562229"/>
                  </a:moveTo>
                  <a:lnTo>
                    <a:pt x="2960751" y="562229"/>
                  </a:lnTo>
                  <a:lnTo>
                    <a:pt x="2960751" y="581279"/>
                  </a:lnTo>
                  <a:lnTo>
                    <a:pt x="2979801" y="581279"/>
                  </a:lnTo>
                  <a:lnTo>
                    <a:pt x="2979801" y="562229"/>
                  </a:lnTo>
                  <a:close/>
                </a:path>
                <a:path w="4302125" h="3997325">
                  <a:moveTo>
                    <a:pt x="2979801" y="486029"/>
                  </a:moveTo>
                  <a:lnTo>
                    <a:pt x="2960751" y="486029"/>
                  </a:lnTo>
                  <a:lnTo>
                    <a:pt x="2960751" y="505079"/>
                  </a:lnTo>
                  <a:lnTo>
                    <a:pt x="2979801" y="505079"/>
                  </a:lnTo>
                  <a:lnTo>
                    <a:pt x="2979801" y="486029"/>
                  </a:lnTo>
                  <a:close/>
                </a:path>
                <a:path w="4302125" h="3997325">
                  <a:moveTo>
                    <a:pt x="2979801" y="409829"/>
                  </a:moveTo>
                  <a:lnTo>
                    <a:pt x="2960751" y="409829"/>
                  </a:lnTo>
                  <a:lnTo>
                    <a:pt x="2960751" y="428879"/>
                  </a:lnTo>
                  <a:lnTo>
                    <a:pt x="2979801" y="428879"/>
                  </a:lnTo>
                  <a:lnTo>
                    <a:pt x="2979801" y="409829"/>
                  </a:lnTo>
                  <a:close/>
                </a:path>
                <a:path w="4302125" h="3997325">
                  <a:moveTo>
                    <a:pt x="2979801" y="333629"/>
                  </a:moveTo>
                  <a:lnTo>
                    <a:pt x="2960751" y="333629"/>
                  </a:lnTo>
                  <a:lnTo>
                    <a:pt x="2960751" y="352679"/>
                  </a:lnTo>
                  <a:lnTo>
                    <a:pt x="2979801" y="352679"/>
                  </a:lnTo>
                  <a:lnTo>
                    <a:pt x="2979801" y="333629"/>
                  </a:lnTo>
                  <a:close/>
                </a:path>
                <a:path w="4302125" h="3997325">
                  <a:moveTo>
                    <a:pt x="2979801" y="257429"/>
                  </a:moveTo>
                  <a:lnTo>
                    <a:pt x="2960751" y="257429"/>
                  </a:lnTo>
                  <a:lnTo>
                    <a:pt x="2960751" y="276479"/>
                  </a:lnTo>
                  <a:lnTo>
                    <a:pt x="2979801" y="276479"/>
                  </a:lnTo>
                  <a:lnTo>
                    <a:pt x="2979801" y="257429"/>
                  </a:lnTo>
                  <a:close/>
                </a:path>
                <a:path w="4302125" h="3997325">
                  <a:moveTo>
                    <a:pt x="2979801" y="181229"/>
                  </a:moveTo>
                  <a:lnTo>
                    <a:pt x="2960751" y="181229"/>
                  </a:lnTo>
                  <a:lnTo>
                    <a:pt x="2960751" y="200279"/>
                  </a:lnTo>
                  <a:lnTo>
                    <a:pt x="2979801" y="200279"/>
                  </a:lnTo>
                  <a:lnTo>
                    <a:pt x="2979801" y="181229"/>
                  </a:lnTo>
                  <a:close/>
                </a:path>
                <a:path w="4302125" h="3997325">
                  <a:moveTo>
                    <a:pt x="2979801" y="105029"/>
                  </a:moveTo>
                  <a:lnTo>
                    <a:pt x="2960751" y="105029"/>
                  </a:lnTo>
                  <a:lnTo>
                    <a:pt x="2960751" y="124079"/>
                  </a:lnTo>
                  <a:lnTo>
                    <a:pt x="2979801" y="124079"/>
                  </a:lnTo>
                  <a:lnTo>
                    <a:pt x="2979801" y="105029"/>
                  </a:lnTo>
                  <a:close/>
                </a:path>
                <a:path w="4302125" h="3997325">
                  <a:moveTo>
                    <a:pt x="2979801" y="28829"/>
                  </a:moveTo>
                  <a:lnTo>
                    <a:pt x="2960751" y="28829"/>
                  </a:lnTo>
                  <a:lnTo>
                    <a:pt x="2960751" y="47879"/>
                  </a:lnTo>
                  <a:lnTo>
                    <a:pt x="2979801" y="47879"/>
                  </a:lnTo>
                  <a:lnTo>
                    <a:pt x="2979801" y="28829"/>
                  </a:lnTo>
                  <a:close/>
                </a:path>
                <a:path w="4302125" h="3997325">
                  <a:moveTo>
                    <a:pt x="3005074" y="3978275"/>
                  </a:moveTo>
                  <a:lnTo>
                    <a:pt x="2986024" y="3978275"/>
                  </a:lnTo>
                  <a:lnTo>
                    <a:pt x="2986024" y="3997325"/>
                  </a:lnTo>
                  <a:lnTo>
                    <a:pt x="3005074" y="3997325"/>
                  </a:lnTo>
                  <a:lnTo>
                    <a:pt x="3005074" y="3978275"/>
                  </a:lnTo>
                  <a:close/>
                </a:path>
                <a:path w="4302125" h="3997325">
                  <a:moveTo>
                    <a:pt x="3008376" y="3394583"/>
                  </a:moveTo>
                  <a:lnTo>
                    <a:pt x="3008122" y="3394075"/>
                  </a:lnTo>
                  <a:lnTo>
                    <a:pt x="2970276" y="3318383"/>
                  </a:lnTo>
                  <a:lnTo>
                    <a:pt x="2932176" y="3394583"/>
                  </a:lnTo>
                  <a:lnTo>
                    <a:pt x="2960751" y="3394583"/>
                  </a:lnTo>
                  <a:lnTo>
                    <a:pt x="2960751" y="3413125"/>
                  </a:lnTo>
                  <a:lnTo>
                    <a:pt x="2979801" y="3413125"/>
                  </a:lnTo>
                  <a:lnTo>
                    <a:pt x="2979801" y="3394583"/>
                  </a:lnTo>
                  <a:lnTo>
                    <a:pt x="3008376" y="3394583"/>
                  </a:lnTo>
                  <a:close/>
                </a:path>
                <a:path w="4302125" h="3997325">
                  <a:moveTo>
                    <a:pt x="3008376" y="1113155"/>
                  </a:moveTo>
                  <a:lnTo>
                    <a:pt x="2979801" y="1113155"/>
                  </a:lnTo>
                  <a:lnTo>
                    <a:pt x="2979801" y="1095629"/>
                  </a:lnTo>
                  <a:lnTo>
                    <a:pt x="2960751" y="1095629"/>
                  </a:lnTo>
                  <a:lnTo>
                    <a:pt x="2960751" y="1113155"/>
                  </a:lnTo>
                  <a:lnTo>
                    <a:pt x="2932176" y="1113155"/>
                  </a:lnTo>
                  <a:lnTo>
                    <a:pt x="2970276" y="1189355"/>
                  </a:lnTo>
                  <a:lnTo>
                    <a:pt x="3007614" y="1114679"/>
                  </a:lnTo>
                  <a:lnTo>
                    <a:pt x="3008376" y="1113155"/>
                  </a:lnTo>
                  <a:close/>
                </a:path>
                <a:path w="4302125" h="3997325">
                  <a:moveTo>
                    <a:pt x="3027045" y="0"/>
                  </a:moveTo>
                  <a:lnTo>
                    <a:pt x="3007995" y="0"/>
                  </a:lnTo>
                  <a:lnTo>
                    <a:pt x="3007995" y="19050"/>
                  </a:lnTo>
                  <a:lnTo>
                    <a:pt x="3027045" y="19050"/>
                  </a:lnTo>
                  <a:lnTo>
                    <a:pt x="3027045" y="0"/>
                  </a:lnTo>
                  <a:close/>
                </a:path>
                <a:path w="4302125" h="3997325">
                  <a:moveTo>
                    <a:pt x="3081274" y="3978275"/>
                  </a:moveTo>
                  <a:lnTo>
                    <a:pt x="3062224" y="3978275"/>
                  </a:lnTo>
                  <a:lnTo>
                    <a:pt x="3062224" y="3997325"/>
                  </a:lnTo>
                  <a:lnTo>
                    <a:pt x="3081274" y="3997325"/>
                  </a:lnTo>
                  <a:lnTo>
                    <a:pt x="3081274" y="3978275"/>
                  </a:lnTo>
                  <a:close/>
                </a:path>
                <a:path w="4302125" h="3997325">
                  <a:moveTo>
                    <a:pt x="3103245" y="0"/>
                  </a:moveTo>
                  <a:lnTo>
                    <a:pt x="3084195" y="0"/>
                  </a:lnTo>
                  <a:lnTo>
                    <a:pt x="3084195" y="19050"/>
                  </a:lnTo>
                  <a:lnTo>
                    <a:pt x="3103245" y="19050"/>
                  </a:lnTo>
                  <a:lnTo>
                    <a:pt x="3103245" y="0"/>
                  </a:lnTo>
                  <a:close/>
                </a:path>
                <a:path w="4302125" h="3997325">
                  <a:moveTo>
                    <a:pt x="3157474" y="3978275"/>
                  </a:moveTo>
                  <a:lnTo>
                    <a:pt x="3138424" y="3978275"/>
                  </a:lnTo>
                  <a:lnTo>
                    <a:pt x="3138424" y="3997325"/>
                  </a:lnTo>
                  <a:lnTo>
                    <a:pt x="3157474" y="3997325"/>
                  </a:lnTo>
                  <a:lnTo>
                    <a:pt x="3157474" y="3978275"/>
                  </a:lnTo>
                  <a:close/>
                </a:path>
                <a:path w="4302125" h="3997325">
                  <a:moveTo>
                    <a:pt x="3179445" y="0"/>
                  </a:moveTo>
                  <a:lnTo>
                    <a:pt x="3160395" y="0"/>
                  </a:lnTo>
                  <a:lnTo>
                    <a:pt x="3160395" y="19050"/>
                  </a:lnTo>
                  <a:lnTo>
                    <a:pt x="3179445" y="19050"/>
                  </a:lnTo>
                  <a:lnTo>
                    <a:pt x="3179445" y="0"/>
                  </a:lnTo>
                  <a:close/>
                </a:path>
                <a:path w="4302125" h="3997325">
                  <a:moveTo>
                    <a:pt x="3233674" y="3978275"/>
                  </a:moveTo>
                  <a:lnTo>
                    <a:pt x="3214624" y="3978275"/>
                  </a:lnTo>
                  <a:lnTo>
                    <a:pt x="3214624" y="3997325"/>
                  </a:lnTo>
                  <a:lnTo>
                    <a:pt x="3233674" y="3997325"/>
                  </a:lnTo>
                  <a:lnTo>
                    <a:pt x="3233674" y="3978275"/>
                  </a:lnTo>
                  <a:close/>
                </a:path>
                <a:path w="4302125" h="3997325">
                  <a:moveTo>
                    <a:pt x="3255645" y="0"/>
                  </a:moveTo>
                  <a:lnTo>
                    <a:pt x="3236595" y="0"/>
                  </a:lnTo>
                  <a:lnTo>
                    <a:pt x="3236595" y="19050"/>
                  </a:lnTo>
                  <a:lnTo>
                    <a:pt x="3255645" y="19050"/>
                  </a:lnTo>
                  <a:lnTo>
                    <a:pt x="3255645" y="0"/>
                  </a:lnTo>
                  <a:close/>
                </a:path>
                <a:path w="4302125" h="3997325">
                  <a:moveTo>
                    <a:pt x="3309874" y="3978275"/>
                  </a:moveTo>
                  <a:lnTo>
                    <a:pt x="3290824" y="3978275"/>
                  </a:lnTo>
                  <a:lnTo>
                    <a:pt x="3290824" y="3997325"/>
                  </a:lnTo>
                  <a:lnTo>
                    <a:pt x="3309874" y="3997325"/>
                  </a:lnTo>
                  <a:lnTo>
                    <a:pt x="3309874" y="3978275"/>
                  </a:lnTo>
                  <a:close/>
                </a:path>
                <a:path w="4302125" h="3997325">
                  <a:moveTo>
                    <a:pt x="3331845" y="0"/>
                  </a:moveTo>
                  <a:lnTo>
                    <a:pt x="3312795" y="0"/>
                  </a:lnTo>
                  <a:lnTo>
                    <a:pt x="3312795" y="19050"/>
                  </a:lnTo>
                  <a:lnTo>
                    <a:pt x="3331845" y="19050"/>
                  </a:lnTo>
                  <a:lnTo>
                    <a:pt x="3331845" y="0"/>
                  </a:lnTo>
                  <a:close/>
                </a:path>
                <a:path w="4302125" h="3997325">
                  <a:moveTo>
                    <a:pt x="3386074" y="3978275"/>
                  </a:moveTo>
                  <a:lnTo>
                    <a:pt x="3367024" y="3978275"/>
                  </a:lnTo>
                  <a:lnTo>
                    <a:pt x="3367024" y="3997325"/>
                  </a:lnTo>
                  <a:lnTo>
                    <a:pt x="3386074" y="3997325"/>
                  </a:lnTo>
                  <a:lnTo>
                    <a:pt x="3386074" y="3978275"/>
                  </a:lnTo>
                  <a:close/>
                </a:path>
                <a:path w="4302125" h="3997325">
                  <a:moveTo>
                    <a:pt x="3408045" y="0"/>
                  </a:moveTo>
                  <a:lnTo>
                    <a:pt x="3388995" y="0"/>
                  </a:lnTo>
                  <a:lnTo>
                    <a:pt x="3388995" y="19050"/>
                  </a:lnTo>
                  <a:lnTo>
                    <a:pt x="3408045" y="19050"/>
                  </a:lnTo>
                  <a:lnTo>
                    <a:pt x="3408045" y="0"/>
                  </a:lnTo>
                  <a:close/>
                </a:path>
                <a:path w="4302125" h="3997325">
                  <a:moveTo>
                    <a:pt x="3462274" y="3978275"/>
                  </a:moveTo>
                  <a:lnTo>
                    <a:pt x="3443224" y="3978275"/>
                  </a:lnTo>
                  <a:lnTo>
                    <a:pt x="3443224" y="3997325"/>
                  </a:lnTo>
                  <a:lnTo>
                    <a:pt x="3462274" y="3997325"/>
                  </a:lnTo>
                  <a:lnTo>
                    <a:pt x="3462274" y="3978275"/>
                  </a:lnTo>
                  <a:close/>
                </a:path>
                <a:path w="4302125" h="3997325">
                  <a:moveTo>
                    <a:pt x="3484245" y="0"/>
                  </a:moveTo>
                  <a:lnTo>
                    <a:pt x="3465195" y="0"/>
                  </a:lnTo>
                  <a:lnTo>
                    <a:pt x="3465195" y="19050"/>
                  </a:lnTo>
                  <a:lnTo>
                    <a:pt x="3484245" y="19050"/>
                  </a:lnTo>
                  <a:lnTo>
                    <a:pt x="3484245" y="0"/>
                  </a:lnTo>
                  <a:close/>
                </a:path>
                <a:path w="4302125" h="3997325">
                  <a:moveTo>
                    <a:pt x="3487420" y="2215769"/>
                  </a:moveTo>
                  <a:lnTo>
                    <a:pt x="3411220" y="2253869"/>
                  </a:lnTo>
                  <a:lnTo>
                    <a:pt x="3487420" y="2291969"/>
                  </a:lnTo>
                  <a:lnTo>
                    <a:pt x="3487420" y="2215769"/>
                  </a:lnTo>
                  <a:close/>
                </a:path>
                <a:path w="4302125" h="3997325">
                  <a:moveTo>
                    <a:pt x="3509645" y="2244344"/>
                  </a:moveTo>
                  <a:lnTo>
                    <a:pt x="3490595" y="2244344"/>
                  </a:lnTo>
                  <a:lnTo>
                    <a:pt x="3490595" y="2263394"/>
                  </a:lnTo>
                  <a:lnTo>
                    <a:pt x="3509645" y="2263394"/>
                  </a:lnTo>
                  <a:lnTo>
                    <a:pt x="3509645" y="2244344"/>
                  </a:lnTo>
                  <a:close/>
                </a:path>
                <a:path w="4302125" h="3997325">
                  <a:moveTo>
                    <a:pt x="3538474" y="3978275"/>
                  </a:moveTo>
                  <a:lnTo>
                    <a:pt x="3519424" y="3978275"/>
                  </a:lnTo>
                  <a:lnTo>
                    <a:pt x="3519424" y="3997325"/>
                  </a:lnTo>
                  <a:lnTo>
                    <a:pt x="3538474" y="3997325"/>
                  </a:lnTo>
                  <a:lnTo>
                    <a:pt x="3538474" y="3978275"/>
                  </a:lnTo>
                  <a:close/>
                </a:path>
                <a:path w="4302125" h="3997325">
                  <a:moveTo>
                    <a:pt x="3560445" y="0"/>
                  </a:moveTo>
                  <a:lnTo>
                    <a:pt x="3541395" y="0"/>
                  </a:lnTo>
                  <a:lnTo>
                    <a:pt x="3541395" y="19050"/>
                  </a:lnTo>
                  <a:lnTo>
                    <a:pt x="3560445" y="19050"/>
                  </a:lnTo>
                  <a:lnTo>
                    <a:pt x="3560445" y="0"/>
                  </a:lnTo>
                  <a:close/>
                </a:path>
                <a:path w="4302125" h="3997325">
                  <a:moveTo>
                    <a:pt x="3585845" y="2244344"/>
                  </a:moveTo>
                  <a:lnTo>
                    <a:pt x="3566795" y="2244344"/>
                  </a:lnTo>
                  <a:lnTo>
                    <a:pt x="3566795" y="2263394"/>
                  </a:lnTo>
                  <a:lnTo>
                    <a:pt x="3585845" y="2263394"/>
                  </a:lnTo>
                  <a:lnTo>
                    <a:pt x="3585845" y="2244344"/>
                  </a:lnTo>
                  <a:close/>
                </a:path>
                <a:path w="4302125" h="3997325">
                  <a:moveTo>
                    <a:pt x="3614674" y="3978275"/>
                  </a:moveTo>
                  <a:lnTo>
                    <a:pt x="3595624" y="3978275"/>
                  </a:lnTo>
                  <a:lnTo>
                    <a:pt x="3595624" y="3997325"/>
                  </a:lnTo>
                  <a:lnTo>
                    <a:pt x="3614674" y="3997325"/>
                  </a:lnTo>
                  <a:lnTo>
                    <a:pt x="3614674" y="3978275"/>
                  </a:lnTo>
                  <a:close/>
                </a:path>
                <a:path w="4302125" h="3997325">
                  <a:moveTo>
                    <a:pt x="3636645" y="0"/>
                  </a:moveTo>
                  <a:lnTo>
                    <a:pt x="3617595" y="0"/>
                  </a:lnTo>
                  <a:lnTo>
                    <a:pt x="3617595" y="19050"/>
                  </a:lnTo>
                  <a:lnTo>
                    <a:pt x="3636645" y="19050"/>
                  </a:lnTo>
                  <a:lnTo>
                    <a:pt x="3636645" y="0"/>
                  </a:lnTo>
                  <a:close/>
                </a:path>
                <a:path w="4302125" h="3997325">
                  <a:moveTo>
                    <a:pt x="3662045" y="2244344"/>
                  </a:moveTo>
                  <a:lnTo>
                    <a:pt x="3642995" y="2244344"/>
                  </a:lnTo>
                  <a:lnTo>
                    <a:pt x="3642995" y="2263394"/>
                  </a:lnTo>
                  <a:lnTo>
                    <a:pt x="3662045" y="2263394"/>
                  </a:lnTo>
                  <a:lnTo>
                    <a:pt x="3662045" y="2244344"/>
                  </a:lnTo>
                  <a:close/>
                </a:path>
                <a:path w="4302125" h="3997325">
                  <a:moveTo>
                    <a:pt x="3690874" y="3978275"/>
                  </a:moveTo>
                  <a:lnTo>
                    <a:pt x="3671824" y="3978275"/>
                  </a:lnTo>
                  <a:lnTo>
                    <a:pt x="3671824" y="3997325"/>
                  </a:lnTo>
                  <a:lnTo>
                    <a:pt x="3690874" y="3997325"/>
                  </a:lnTo>
                  <a:lnTo>
                    <a:pt x="3690874" y="3978275"/>
                  </a:lnTo>
                  <a:close/>
                </a:path>
                <a:path w="4302125" h="3997325">
                  <a:moveTo>
                    <a:pt x="3712845" y="0"/>
                  </a:moveTo>
                  <a:lnTo>
                    <a:pt x="3693795" y="0"/>
                  </a:lnTo>
                  <a:lnTo>
                    <a:pt x="3693795" y="19050"/>
                  </a:lnTo>
                  <a:lnTo>
                    <a:pt x="3712845" y="19050"/>
                  </a:lnTo>
                  <a:lnTo>
                    <a:pt x="3712845" y="0"/>
                  </a:lnTo>
                  <a:close/>
                </a:path>
                <a:path w="4302125" h="3997325">
                  <a:moveTo>
                    <a:pt x="3738245" y="2244344"/>
                  </a:moveTo>
                  <a:lnTo>
                    <a:pt x="3719195" y="2244344"/>
                  </a:lnTo>
                  <a:lnTo>
                    <a:pt x="3719195" y="2263394"/>
                  </a:lnTo>
                  <a:lnTo>
                    <a:pt x="3738245" y="2263394"/>
                  </a:lnTo>
                  <a:lnTo>
                    <a:pt x="3738245" y="2244344"/>
                  </a:lnTo>
                  <a:close/>
                </a:path>
                <a:path w="4302125" h="3997325">
                  <a:moveTo>
                    <a:pt x="3767074" y="3978275"/>
                  </a:moveTo>
                  <a:lnTo>
                    <a:pt x="3748024" y="3978275"/>
                  </a:lnTo>
                  <a:lnTo>
                    <a:pt x="3748024" y="3997325"/>
                  </a:lnTo>
                  <a:lnTo>
                    <a:pt x="3767074" y="3997325"/>
                  </a:lnTo>
                  <a:lnTo>
                    <a:pt x="3767074" y="3978275"/>
                  </a:lnTo>
                  <a:close/>
                </a:path>
                <a:path w="4302125" h="3997325">
                  <a:moveTo>
                    <a:pt x="3789045" y="0"/>
                  </a:moveTo>
                  <a:lnTo>
                    <a:pt x="3769995" y="0"/>
                  </a:lnTo>
                  <a:lnTo>
                    <a:pt x="3769995" y="19050"/>
                  </a:lnTo>
                  <a:lnTo>
                    <a:pt x="3789045" y="19050"/>
                  </a:lnTo>
                  <a:lnTo>
                    <a:pt x="3789045" y="0"/>
                  </a:lnTo>
                  <a:close/>
                </a:path>
                <a:path w="4302125" h="3997325">
                  <a:moveTo>
                    <a:pt x="3814445" y="2244344"/>
                  </a:moveTo>
                  <a:lnTo>
                    <a:pt x="3795395" y="2244344"/>
                  </a:lnTo>
                  <a:lnTo>
                    <a:pt x="3795395" y="2263394"/>
                  </a:lnTo>
                  <a:lnTo>
                    <a:pt x="3814445" y="2263394"/>
                  </a:lnTo>
                  <a:lnTo>
                    <a:pt x="3814445" y="2244344"/>
                  </a:lnTo>
                  <a:close/>
                </a:path>
                <a:path w="4302125" h="3997325">
                  <a:moveTo>
                    <a:pt x="3829431" y="2183130"/>
                  </a:moveTo>
                  <a:lnTo>
                    <a:pt x="3810381" y="2183130"/>
                  </a:lnTo>
                  <a:lnTo>
                    <a:pt x="3810381" y="2202180"/>
                  </a:lnTo>
                  <a:lnTo>
                    <a:pt x="3829431" y="2202180"/>
                  </a:lnTo>
                  <a:lnTo>
                    <a:pt x="3829431" y="2183130"/>
                  </a:lnTo>
                  <a:close/>
                </a:path>
                <a:path w="4302125" h="3997325">
                  <a:moveTo>
                    <a:pt x="3829431" y="2106930"/>
                  </a:moveTo>
                  <a:lnTo>
                    <a:pt x="3810381" y="2106930"/>
                  </a:lnTo>
                  <a:lnTo>
                    <a:pt x="3810381" y="2125980"/>
                  </a:lnTo>
                  <a:lnTo>
                    <a:pt x="3829431" y="2125980"/>
                  </a:lnTo>
                  <a:lnTo>
                    <a:pt x="3829431" y="2106930"/>
                  </a:lnTo>
                  <a:close/>
                </a:path>
                <a:path w="4302125" h="3997325">
                  <a:moveTo>
                    <a:pt x="3829431" y="2030730"/>
                  </a:moveTo>
                  <a:lnTo>
                    <a:pt x="3810381" y="2030730"/>
                  </a:lnTo>
                  <a:lnTo>
                    <a:pt x="3810381" y="2049780"/>
                  </a:lnTo>
                  <a:lnTo>
                    <a:pt x="3829431" y="2049780"/>
                  </a:lnTo>
                  <a:lnTo>
                    <a:pt x="3829431" y="2030730"/>
                  </a:lnTo>
                  <a:close/>
                </a:path>
                <a:path w="4302125" h="3997325">
                  <a:moveTo>
                    <a:pt x="3829431" y="1954530"/>
                  </a:moveTo>
                  <a:lnTo>
                    <a:pt x="3810381" y="1954530"/>
                  </a:lnTo>
                  <a:lnTo>
                    <a:pt x="3810381" y="1973580"/>
                  </a:lnTo>
                  <a:lnTo>
                    <a:pt x="3829431" y="1973580"/>
                  </a:lnTo>
                  <a:lnTo>
                    <a:pt x="3829431" y="1954530"/>
                  </a:lnTo>
                  <a:close/>
                </a:path>
                <a:path w="4302125" h="3997325">
                  <a:moveTo>
                    <a:pt x="3829431" y="1878330"/>
                  </a:moveTo>
                  <a:lnTo>
                    <a:pt x="3810381" y="1878330"/>
                  </a:lnTo>
                  <a:lnTo>
                    <a:pt x="3810381" y="1897380"/>
                  </a:lnTo>
                  <a:lnTo>
                    <a:pt x="3829431" y="1897380"/>
                  </a:lnTo>
                  <a:lnTo>
                    <a:pt x="3829431" y="1878330"/>
                  </a:lnTo>
                  <a:close/>
                </a:path>
                <a:path w="4302125" h="3997325">
                  <a:moveTo>
                    <a:pt x="3829431" y="1802130"/>
                  </a:moveTo>
                  <a:lnTo>
                    <a:pt x="3810381" y="1802130"/>
                  </a:lnTo>
                  <a:lnTo>
                    <a:pt x="3810381" y="1821180"/>
                  </a:lnTo>
                  <a:lnTo>
                    <a:pt x="3829431" y="1821180"/>
                  </a:lnTo>
                  <a:lnTo>
                    <a:pt x="3829431" y="1802130"/>
                  </a:lnTo>
                  <a:close/>
                </a:path>
                <a:path w="4302125" h="3997325">
                  <a:moveTo>
                    <a:pt x="3829431" y="1725930"/>
                  </a:moveTo>
                  <a:lnTo>
                    <a:pt x="3810381" y="1725930"/>
                  </a:lnTo>
                  <a:lnTo>
                    <a:pt x="3810381" y="1744980"/>
                  </a:lnTo>
                  <a:lnTo>
                    <a:pt x="3829431" y="1744980"/>
                  </a:lnTo>
                  <a:lnTo>
                    <a:pt x="3829431" y="1725930"/>
                  </a:lnTo>
                  <a:close/>
                </a:path>
                <a:path w="4302125" h="3997325">
                  <a:moveTo>
                    <a:pt x="3829431" y="1649730"/>
                  </a:moveTo>
                  <a:lnTo>
                    <a:pt x="3810381" y="1649730"/>
                  </a:lnTo>
                  <a:lnTo>
                    <a:pt x="3810381" y="1668780"/>
                  </a:lnTo>
                  <a:lnTo>
                    <a:pt x="3829431" y="1668780"/>
                  </a:lnTo>
                  <a:lnTo>
                    <a:pt x="3829431" y="1649730"/>
                  </a:lnTo>
                  <a:close/>
                </a:path>
                <a:path w="4302125" h="3997325">
                  <a:moveTo>
                    <a:pt x="3829431" y="1573530"/>
                  </a:moveTo>
                  <a:lnTo>
                    <a:pt x="3810381" y="1573530"/>
                  </a:lnTo>
                  <a:lnTo>
                    <a:pt x="3810381" y="1592580"/>
                  </a:lnTo>
                  <a:lnTo>
                    <a:pt x="3829431" y="1592580"/>
                  </a:lnTo>
                  <a:lnTo>
                    <a:pt x="3829431" y="1573530"/>
                  </a:lnTo>
                  <a:close/>
                </a:path>
                <a:path w="4302125" h="3997325">
                  <a:moveTo>
                    <a:pt x="3829431" y="1497330"/>
                  </a:moveTo>
                  <a:lnTo>
                    <a:pt x="3810381" y="1497330"/>
                  </a:lnTo>
                  <a:lnTo>
                    <a:pt x="3810381" y="1516380"/>
                  </a:lnTo>
                  <a:lnTo>
                    <a:pt x="3829431" y="1516380"/>
                  </a:lnTo>
                  <a:lnTo>
                    <a:pt x="3829431" y="1497330"/>
                  </a:lnTo>
                  <a:close/>
                </a:path>
                <a:path w="4302125" h="3997325">
                  <a:moveTo>
                    <a:pt x="3829431" y="1421130"/>
                  </a:moveTo>
                  <a:lnTo>
                    <a:pt x="3810381" y="1421130"/>
                  </a:lnTo>
                  <a:lnTo>
                    <a:pt x="3810381" y="1440180"/>
                  </a:lnTo>
                  <a:lnTo>
                    <a:pt x="3829431" y="1440180"/>
                  </a:lnTo>
                  <a:lnTo>
                    <a:pt x="3829431" y="1421130"/>
                  </a:lnTo>
                  <a:close/>
                </a:path>
                <a:path w="4302125" h="3997325">
                  <a:moveTo>
                    <a:pt x="3829431" y="1344930"/>
                  </a:moveTo>
                  <a:lnTo>
                    <a:pt x="3810381" y="1344930"/>
                  </a:lnTo>
                  <a:lnTo>
                    <a:pt x="3810381" y="1363980"/>
                  </a:lnTo>
                  <a:lnTo>
                    <a:pt x="3829431" y="1363980"/>
                  </a:lnTo>
                  <a:lnTo>
                    <a:pt x="3829431" y="1344930"/>
                  </a:lnTo>
                  <a:close/>
                </a:path>
                <a:path w="4302125" h="3997325">
                  <a:moveTo>
                    <a:pt x="3829431" y="1268730"/>
                  </a:moveTo>
                  <a:lnTo>
                    <a:pt x="3810381" y="1268730"/>
                  </a:lnTo>
                  <a:lnTo>
                    <a:pt x="3810381" y="1287780"/>
                  </a:lnTo>
                  <a:lnTo>
                    <a:pt x="3829431" y="1287780"/>
                  </a:lnTo>
                  <a:lnTo>
                    <a:pt x="3829431" y="1268730"/>
                  </a:lnTo>
                  <a:close/>
                </a:path>
                <a:path w="4302125" h="3997325">
                  <a:moveTo>
                    <a:pt x="3843274" y="3978275"/>
                  </a:moveTo>
                  <a:lnTo>
                    <a:pt x="3824224" y="3978275"/>
                  </a:lnTo>
                  <a:lnTo>
                    <a:pt x="3824224" y="3997325"/>
                  </a:lnTo>
                  <a:lnTo>
                    <a:pt x="3843274" y="3997325"/>
                  </a:lnTo>
                  <a:lnTo>
                    <a:pt x="3843274" y="3978275"/>
                  </a:lnTo>
                  <a:close/>
                </a:path>
                <a:path w="4302125" h="3997325">
                  <a:moveTo>
                    <a:pt x="3847592" y="1210691"/>
                  </a:moveTo>
                  <a:lnTo>
                    <a:pt x="3828542" y="1210691"/>
                  </a:lnTo>
                  <a:lnTo>
                    <a:pt x="3828542" y="1229741"/>
                  </a:lnTo>
                  <a:lnTo>
                    <a:pt x="3847592" y="1229741"/>
                  </a:lnTo>
                  <a:lnTo>
                    <a:pt x="3847592" y="1210691"/>
                  </a:lnTo>
                  <a:close/>
                </a:path>
                <a:path w="4302125" h="3997325">
                  <a:moveTo>
                    <a:pt x="3865245" y="0"/>
                  </a:moveTo>
                  <a:lnTo>
                    <a:pt x="3846195" y="0"/>
                  </a:lnTo>
                  <a:lnTo>
                    <a:pt x="3846195" y="19050"/>
                  </a:lnTo>
                  <a:lnTo>
                    <a:pt x="3865245" y="19050"/>
                  </a:lnTo>
                  <a:lnTo>
                    <a:pt x="3865245" y="0"/>
                  </a:lnTo>
                  <a:close/>
                </a:path>
                <a:path w="4302125" h="3997325">
                  <a:moveTo>
                    <a:pt x="3866134" y="3925062"/>
                  </a:moveTo>
                  <a:lnTo>
                    <a:pt x="3847084" y="3925062"/>
                  </a:lnTo>
                  <a:lnTo>
                    <a:pt x="3847084" y="3944112"/>
                  </a:lnTo>
                  <a:lnTo>
                    <a:pt x="3866134" y="3944112"/>
                  </a:lnTo>
                  <a:lnTo>
                    <a:pt x="3866134" y="3925062"/>
                  </a:lnTo>
                  <a:close/>
                </a:path>
                <a:path w="4302125" h="3997325">
                  <a:moveTo>
                    <a:pt x="3866134" y="3848862"/>
                  </a:moveTo>
                  <a:lnTo>
                    <a:pt x="3847084" y="3848862"/>
                  </a:lnTo>
                  <a:lnTo>
                    <a:pt x="3847084" y="3867912"/>
                  </a:lnTo>
                  <a:lnTo>
                    <a:pt x="3866134" y="3867912"/>
                  </a:lnTo>
                  <a:lnTo>
                    <a:pt x="3866134" y="3848862"/>
                  </a:lnTo>
                  <a:close/>
                </a:path>
                <a:path w="4302125" h="3997325">
                  <a:moveTo>
                    <a:pt x="3866134" y="3772662"/>
                  </a:moveTo>
                  <a:lnTo>
                    <a:pt x="3847084" y="3772662"/>
                  </a:lnTo>
                  <a:lnTo>
                    <a:pt x="3847084" y="3791712"/>
                  </a:lnTo>
                  <a:lnTo>
                    <a:pt x="3866134" y="3791712"/>
                  </a:lnTo>
                  <a:lnTo>
                    <a:pt x="3866134" y="3772662"/>
                  </a:lnTo>
                  <a:close/>
                </a:path>
                <a:path w="4302125" h="3997325">
                  <a:moveTo>
                    <a:pt x="3866134" y="3696462"/>
                  </a:moveTo>
                  <a:lnTo>
                    <a:pt x="3847084" y="3696462"/>
                  </a:lnTo>
                  <a:lnTo>
                    <a:pt x="3847084" y="3715512"/>
                  </a:lnTo>
                  <a:lnTo>
                    <a:pt x="3866134" y="3715512"/>
                  </a:lnTo>
                  <a:lnTo>
                    <a:pt x="3866134" y="3696462"/>
                  </a:lnTo>
                  <a:close/>
                </a:path>
                <a:path w="4302125" h="3997325">
                  <a:moveTo>
                    <a:pt x="3866134" y="3620262"/>
                  </a:moveTo>
                  <a:lnTo>
                    <a:pt x="3847084" y="3620262"/>
                  </a:lnTo>
                  <a:lnTo>
                    <a:pt x="3847084" y="3639312"/>
                  </a:lnTo>
                  <a:lnTo>
                    <a:pt x="3866134" y="3639312"/>
                  </a:lnTo>
                  <a:lnTo>
                    <a:pt x="3866134" y="3620262"/>
                  </a:lnTo>
                  <a:close/>
                </a:path>
                <a:path w="4302125" h="3997325">
                  <a:moveTo>
                    <a:pt x="3866134" y="3544062"/>
                  </a:moveTo>
                  <a:lnTo>
                    <a:pt x="3847084" y="3544062"/>
                  </a:lnTo>
                  <a:lnTo>
                    <a:pt x="3847084" y="3563112"/>
                  </a:lnTo>
                  <a:lnTo>
                    <a:pt x="3866134" y="3563112"/>
                  </a:lnTo>
                  <a:lnTo>
                    <a:pt x="3866134" y="3544062"/>
                  </a:lnTo>
                  <a:close/>
                </a:path>
                <a:path w="4302125" h="3997325">
                  <a:moveTo>
                    <a:pt x="3921125" y="3522853"/>
                  </a:moveTo>
                  <a:lnTo>
                    <a:pt x="3902075" y="3522853"/>
                  </a:lnTo>
                  <a:lnTo>
                    <a:pt x="3902075" y="3541903"/>
                  </a:lnTo>
                  <a:lnTo>
                    <a:pt x="3921125" y="3541903"/>
                  </a:lnTo>
                  <a:lnTo>
                    <a:pt x="3921125" y="3522853"/>
                  </a:lnTo>
                  <a:close/>
                </a:path>
                <a:path w="4302125" h="3997325">
                  <a:moveTo>
                    <a:pt x="3923792" y="1210691"/>
                  </a:moveTo>
                  <a:lnTo>
                    <a:pt x="3904742" y="1210691"/>
                  </a:lnTo>
                  <a:lnTo>
                    <a:pt x="3904742" y="1229741"/>
                  </a:lnTo>
                  <a:lnTo>
                    <a:pt x="3923792" y="1229741"/>
                  </a:lnTo>
                  <a:lnTo>
                    <a:pt x="3923792" y="1210691"/>
                  </a:lnTo>
                  <a:close/>
                </a:path>
                <a:path w="4302125" h="3997325">
                  <a:moveTo>
                    <a:pt x="3941445" y="0"/>
                  </a:moveTo>
                  <a:lnTo>
                    <a:pt x="3922395" y="0"/>
                  </a:lnTo>
                  <a:lnTo>
                    <a:pt x="3922395" y="19050"/>
                  </a:lnTo>
                  <a:lnTo>
                    <a:pt x="3941445" y="19050"/>
                  </a:lnTo>
                  <a:lnTo>
                    <a:pt x="3941445" y="0"/>
                  </a:lnTo>
                  <a:close/>
                </a:path>
                <a:path w="4302125" h="3997325">
                  <a:moveTo>
                    <a:pt x="3997325" y="3522853"/>
                  </a:moveTo>
                  <a:lnTo>
                    <a:pt x="3978275" y="3522853"/>
                  </a:lnTo>
                  <a:lnTo>
                    <a:pt x="3978275" y="3541903"/>
                  </a:lnTo>
                  <a:lnTo>
                    <a:pt x="3997325" y="3541903"/>
                  </a:lnTo>
                  <a:lnTo>
                    <a:pt x="3997325" y="3522853"/>
                  </a:lnTo>
                  <a:close/>
                </a:path>
                <a:path w="4302125" h="3997325">
                  <a:moveTo>
                    <a:pt x="3999992" y="1210691"/>
                  </a:moveTo>
                  <a:lnTo>
                    <a:pt x="3980942" y="1210691"/>
                  </a:lnTo>
                  <a:lnTo>
                    <a:pt x="3980942" y="1229741"/>
                  </a:lnTo>
                  <a:lnTo>
                    <a:pt x="3999992" y="1229741"/>
                  </a:lnTo>
                  <a:lnTo>
                    <a:pt x="3999992" y="1210691"/>
                  </a:lnTo>
                  <a:close/>
                </a:path>
                <a:path w="4302125" h="3997325">
                  <a:moveTo>
                    <a:pt x="4017645" y="0"/>
                  </a:moveTo>
                  <a:lnTo>
                    <a:pt x="3998595" y="0"/>
                  </a:lnTo>
                  <a:lnTo>
                    <a:pt x="3998595" y="19050"/>
                  </a:lnTo>
                  <a:lnTo>
                    <a:pt x="4017645" y="19050"/>
                  </a:lnTo>
                  <a:lnTo>
                    <a:pt x="4017645" y="0"/>
                  </a:lnTo>
                  <a:close/>
                </a:path>
                <a:path w="4302125" h="3997325">
                  <a:moveTo>
                    <a:pt x="4073525" y="3522853"/>
                  </a:moveTo>
                  <a:lnTo>
                    <a:pt x="4054475" y="3522853"/>
                  </a:lnTo>
                  <a:lnTo>
                    <a:pt x="4054475" y="3541903"/>
                  </a:lnTo>
                  <a:lnTo>
                    <a:pt x="4073525" y="3541903"/>
                  </a:lnTo>
                  <a:lnTo>
                    <a:pt x="4073525" y="3522853"/>
                  </a:lnTo>
                  <a:close/>
                </a:path>
                <a:path w="4302125" h="3997325">
                  <a:moveTo>
                    <a:pt x="4076192" y="1210691"/>
                  </a:moveTo>
                  <a:lnTo>
                    <a:pt x="4057142" y="1210691"/>
                  </a:lnTo>
                  <a:lnTo>
                    <a:pt x="4057142" y="1229741"/>
                  </a:lnTo>
                  <a:lnTo>
                    <a:pt x="4076192" y="1229741"/>
                  </a:lnTo>
                  <a:lnTo>
                    <a:pt x="4076192" y="1210691"/>
                  </a:lnTo>
                  <a:close/>
                </a:path>
                <a:path w="4302125" h="3997325">
                  <a:moveTo>
                    <a:pt x="4093845" y="0"/>
                  </a:moveTo>
                  <a:lnTo>
                    <a:pt x="4074795" y="0"/>
                  </a:lnTo>
                  <a:lnTo>
                    <a:pt x="4074795" y="19050"/>
                  </a:lnTo>
                  <a:lnTo>
                    <a:pt x="4093845" y="19050"/>
                  </a:lnTo>
                  <a:lnTo>
                    <a:pt x="4093845" y="0"/>
                  </a:lnTo>
                  <a:close/>
                </a:path>
                <a:path w="4302125" h="3997325">
                  <a:moveTo>
                    <a:pt x="4149725" y="3522853"/>
                  </a:moveTo>
                  <a:lnTo>
                    <a:pt x="4130675" y="3522853"/>
                  </a:lnTo>
                  <a:lnTo>
                    <a:pt x="4130675" y="3541903"/>
                  </a:lnTo>
                  <a:lnTo>
                    <a:pt x="4149725" y="3541903"/>
                  </a:lnTo>
                  <a:lnTo>
                    <a:pt x="4149725" y="3522853"/>
                  </a:lnTo>
                  <a:close/>
                </a:path>
                <a:path w="4302125" h="3997325">
                  <a:moveTo>
                    <a:pt x="4152392" y="1210691"/>
                  </a:moveTo>
                  <a:lnTo>
                    <a:pt x="4133342" y="1210691"/>
                  </a:lnTo>
                  <a:lnTo>
                    <a:pt x="4133342" y="1229741"/>
                  </a:lnTo>
                  <a:lnTo>
                    <a:pt x="4152392" y="1229741"/>
                  </a:lnTo>
                  <a:lnTo>
                    <a:pt x="4152392" y="1210691"/>
                  </a:lnTo>
                  <a:close/>
                </a:path>
                <a:path w="4302125" h="3997325">
                  <a:moveTo>
                    <a:pt x="4170045" y="0"/>
                  </a:moveTo>
                  <a:lnTo>
                    <a:pt x="4150995" y="0"/>
                  </a:lnTo>
                  <a:lnTo>
                    <a:pt x="4150995" y="19050"/>
                  </a:lnTo>
                  <a:lnTo>
                    <a:pt x="4170045" y="19050"/>
                  </a:lnTo>
                  <a:lnTo>
                    <a:pt x="4170045" y="0"/>
                  </a:lnTo>
                  <a:close/>
                </a:path>
                <a:path w="4302125" h="3997325">
                  <a:moveTo>
                    <a:pt x="4225925" y="3522853"/>
                  </a:moveTo>
                  <a:lnTo>
                    <a:pt x="4206875" y="3522853"/>
                  </a:lnTo>
                  <a:lnTo>
                    <a:pt x="4206875" y="3541903"/>
                  </a:lnTo>
                  <a:lnTo>
                    <a:pt x="4225925" y="3541903"/>
                  </a:lnTo>
                  <a:lnTo>
                    <a:pt x="4225925" y="3522853"/>
                  </a:lnTo>
                  <a:close/>
                </a:path>
                <a:path w="4302125" h="3997325">
                  <a:moveTo>
                    <a:pt x="4228592" y="1210691"/>
                  </a:moveTo>
                  <a:lnTo>
                    <a:pt x="4209542" y="1210691"/>
                  </a:lnTo>
                  <a:lnTo>
                    <a:pt x="4209542" y="1229741"/>
                  </a:lnTo>
                  <a:lnTo>
                    <a:pt x="4228592" y="1229741"/>
                  </a:lnTo>
                  <a:lnTo>
                    <a:pt x="4228592" y="1210691"/>
                  </a:lnTo>
                  <a:close/>
                </a:path>
                <a:path w="4302125" h="3997325">
                  <a:moveTo>
                    <a:pt x="4246245" y="0"/>
                  </a:moveTo>
                  <a:lnTo>
                    <a:pt x="4227195" y="0"/>
                  </a:lnTo>
                  <a:lnTo>
                    <a:pt x="4227195" y="19050"/>
                  </a:lnTo>
                  <a:lnTo>
                    <a:pt x="4246245" y="19050"/>
                  </a:lnTo>
                  <a:lnTo>
                    <a:pt x="4246245" y="0"/>
                  </a:lnTo>
                  <a:close/>
                </a:path>
                <a:path w="4302125" h="3997325">
                  <a:moveTo>
                    <a:pt x="4302125" y="3522853"/>
                  </a:moveTo>
                  <a:lnTo>
                    <a:pt x="4283075" y="3522853"/>
                  </a:lnTo>
                  <a:lnTo>
                    <a:pt x="4283075" y="3541903"/>
                  </a:lnTo>
                  <a:lnTo>
                    <a:pt x="4302125" y="3541903"/>
                  </a:lnTo>
                  <a:lnTo>
                    <a:pt x="4302125" y="35228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 descr="Tv icon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14153" y="2872694"/>
              <a:ext cx="1514090" cy="1778599"/>
            </a:xfrm>
            <a:prstGeom prst="rect">
              <a:avLst/>
            </a:prstGeom>
          </p:spPr>
        </p:pic>
        <p:pic>
          <p:nvPicPr>
            <p:cNvPr id="40" name="object 40" descr="Tv icon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39741" y="2880359"/>
              <a:ext cx="1713103" cy="1713102"/>
            </a:xfrm>
            <a:prstGeom prst="rect">
              <a:avLst/>
            </a:prstGeom>
          </p:spPr>
        </p:pic>
        <p:pic>
          <p:nvPicPr>
            <p:cNvPr id="41" name="object 41" descr="Fridge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43840" y="891539"/>
              <a:ext cx="2107692" cy="2209800"/>
            </a:xfrm>
            <a:prstGeom prst="rect">
              <a:avLst/>
            </a:prstGeom>
          </p:spPr>
        </p:pic>
        <p:pic>
          <p:nvPicPr>
            <p:cNvPr id="42" name="object 42" descr="Fridge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8866" y="978153"/>
              <a:ext cx="1942338" cy="2042414"/>
            </a:xfrm>
            <a:prstGeom prst="rect">
              <a:avLst/>
            </a:prstGeom>
          </p:spPr>
        </p:pic>
        <p:pic>
          <p:nvPicPr>
            <p:cNvPr id="43" name="object 43" descr="Air 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44851" y="1207007"/>
              <a:ext cx="1725168" cy="1725168"/>
            </a:xfrm>
            <a:prstGeom prst="rect">
              <a:avLst/>
            </a:prstGeom>
          </p:spPr>
        </p:pic>
        <p:pic>
          <p:nvPicPr>
            <p:cNvPr id="44" name="object 44" descr="Air 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71268" y="1233043"/>
              <a:ext cx="1623695" cy="162369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59664" y="4355591"/>
              <a:ext cx="3816858" cy="1863089"/>
            </a:xfrm>
            <a:prstGeom prst="rect">
              <a:avLst/>
            </a:prstGeom>
          </p:spPr>
        </p:pic>
        <p:pic>
          <p:nvPicPr>
            <p:cNvPr id="46" name="object 46" descr="Washing machine 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496299" y="725423"/>
              <a:ext cx="1536192" cy="1536191"/>
            </a:xfrm>
            <a:prstGeom prst="rect">
              <a:avLst/>
            </a:prstGeom>
          </p:spPr>
        </p:pic>
        <p:pic>
          <p:nvPicPr>
            <p:cNvPr id="47" name="object 47" descr="Washing machine 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23350" y="752093"/>
              <a:ext cx="1433829" cy="1433829"/>
            </a:xfrm>
            <a:prstGeom prst="rect">
              <a:avLst/>
            </a:prstGeom>
          </p:spPr>
        </p:pic>
        <p:pic>
          <p:nvPicPr>
            <p:cNvPr id="48" name="object 48" descr="Stove 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253471" y="736091"/>
              <a:ext cx="1434083" cy="1434084"/>
            </a:xfrm>
            <a:prstGeom prst="rect">
              <a:avLst/>
            </a:prstGeom>
          </p:spPr>
        </p:pic>
        <p:pic>
          <p:nvPicPr>
            <p:cNvPr id="49" name="object 49" descr="Stove 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269220" y="789685"/>
              <a:ext cx="1331595" cy="1331595"/>
            </a:xfrm>
            <a:prstGeom prst="rect">
              <a:avLst/>
            </a:prstGeom>
          </p:spPr>
        </p:pic>
        <p:pic>
          <p:nvPicPr>
            <p:cNvPr id="50" name="object 50" descr="Hair dryer 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508492" y="3011423"/>
              <a:ext cx="1600200" cy="1601724"/>
            </a:xfrm>
            <a:prstGeom prst="rect">
              <a:avLst/>
            </a:prstGeom>
          </p:spPr>
        </p:pic>
        <p:pic>
          <p:nvPicPr>
            <p:cNvPr id="51" name="object 51" descr="Hair dryer 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23350" y="3065144"/>
              <a:ext cx="1498727" cy="1498727"/>
            </a:xfrm>
            <a:prstGeom prst="rect">
              <a:avLst/>
            </a:prstGeom>
          </p:spPr>
        </p:pic>
        <p:pic>
          <p:nvPicPr>
            <p:cNvPr id="52" name="object 52" descr="Vacuum 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247375" y="2951988"/>
              <a:ext cx="1589531" cy="1589532"/>
            </a:xfrm>
            <a:prstGeom prst="rect">
              <a:avLst/>
            </a:prstGeom>
          </p:spPr>
        </p:pic>
        <p:pic>
          <p:nvPicPr>
            <p:cNvPr id="53" name="object 53" descr="Vacuum 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0327258" y="3032251"/>
              <a:ext cx="1433829" cy="1433830"/>
            </a:xfrm>
            <a:prstGeom prst="rect">
              <a:avLst/>
            </a:prstGeom>
          </p:spPr>
        </p:pic>
        <p:pic>
          <p:nvPicPr>
            <p:cNvPr id="54" name="object 54" descr="Chat 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456675" y="5216652"/>
              <a:ext cx="1613916" cy="1613916"/>
            </a:xfrm>
            <a:prstGeom prst="rect">
              <a:avLst/>
            </a:prstGeom>
          </p:spPr>
        </p:pic>
        <p:pic>
          <p:nvPicPr>
            <p:cNvPr id="55" name="object 55" descr="Chat 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509634" y="5231498"/>
              <a:ext cx="1512443" cy="1512441"/>
            </a:xfrm>
            <a:prstGeom prst="rect">
              <a:avLst/>
            </a:prstGeom>
          </p:spPr>
        </p:pic>
        <p:pic>
          <p:nvPicPr>
            <p:cNvPr id="56" name="object 56" descr="Inkjet 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026396" y="5103882"/>
              <a:ext cx="1812036" cy="1754117"/>
            </a:xfrm>
            <a:prstGeom prst="rect">
              <a:avLst/>
            </a:prstGeom>
          </p:spPr>
        </p:pic>
        <p:pic>
          <p:nvPicPr>
            <p:cNvPr id="57" name="object 57" descr="Inkjet 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0108946" y="5185759"/>
              <a:ext cx="1652143" cy="16521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6081" y="148969"/>
            <a:ext cx="9260840" cy="6709409"/>
            <a:chOff x="1416081" y="148969"/>
            <a:chExt cx="9260840" cy="6709409"/>
          </a:xfrm>
        </p:grpSpPr>
        <p:pic>
          <p:nvPicPr>
            <p:cNvPr id="3" name="object 3" descr="Recycli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3205" y="148969"/>
              <a:ext cx="6132471" cy="67090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2620" y="2820898"/>
              <a:ext cx="6803135" cy="6675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31924" y="2880868"/>
              <a:ext cx="6729349" cy="5919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86800" y="3064763"/>
              <a:ext cx="259105" cy="1783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716264" y="3134539"/>
              <a:ext cx="164465" cy="83820"/>
            </a:xfrm>
            <a:custGeom>
              <a:avLst/>
              <a:gdLst/>
              <a:ahLst/>
              <a:cxnLst/>
              <a:rect l="l" t="t" r="r" b="b"/>
              <a:pathLst>
                <a:path w="164465" h="83819">
                  <a:moveTo>
                    <a:pt x="164299" y="0"/>
                  </a:moveTo>
                  <a:lnTo>
                    <a:pt x="0" y="0"/>
                  </a:lnTo>
                  <a:lnTo>
                    <a:pt x="0" y="83640"/>
                  </a:lnTo>
                  <a:lnTo>
                    <a:pt x="164299" y="83640"/>
                  </a:lnTo>
                  <a:lnTo>
                    <a:pt x="164299" y="0"/>
                  </a:lnTo>
                  <a:close/>
                </a:path>
              </a:pathLst>
            </a:custGeom>
            <a:solidFill>
              <a:srgbClr val="055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16264" y="3134539"/>
              <a:ext cx="164465" cy="83820"/>
            </a:xfrm>
            <a:custGeom>
              <a:avLst/>
              <a:gdLst/>
              <a:ahLst/>
              <a:cxnLst/>
              <a:rect l="l" t="t" r="r" b="b"/>
              <a:pathLst>
                <a:path w="164465" h="83819">
                  <a:moveTo>
                    <a:pt x="0" y="83640"/>
                  </a:moveTo>
                  <a:lnTo>
                    <a:pt x="164299" y="83640"/>
                  </a:lnTo>
                  <a:lnTo>
                    <a:pt x="164299" y="0"/>
                  </a:lnTo>
                  <a:lnTo>
                    <a:pt x="0" y="0"/>
                  </a:lnTo>
                  <a:lnTo>
                    <a:pt x="0" y="83640"/>
                  </a:lnTo>
                  <a:close/>
                </a:path>
              </a:pathLst>
            </a:custGeom>
            <a:ln w="19811">
              <a:solidFill>
                <a:srgbClr val="3694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57488" y="2837713"/>
              <a:ext cx="1760220" cy="5288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77554" y="2896869"/>
              <a:ext cx="1685035" cy="4547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0939" y="775585"/>
              <a:ext cx="1059193" cy="7683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47114" y="854201"/>
              <a:ext cx="958215" cy="668655"/>
            </a:xfrm>
            <a:custGeom>
              <a:avLst/>
              <a:gdLst/>
              <a:ahLst/>
              <a:cxnLst/>
              <a:rect l="l" t="t" r="r" b="b"/>
              <a:pathLst>
                <a:path w="958214" h="668655">
                  <a:moveTo>
                    <a:pt x="876935" y="525526"/>
                  </a:moveTo>
                  <a:lnTo>
                    <a:pt x="755523" y="525526"/>
                  </a:lnTo>
                  <a:lnTo>
                    <a:pt x="755523" y="657225"/>
                  </a:lnTo>
                  <a:lnTo>
                    <a:pt x="876935" y="657225"/>
                  </a:lnTo>
                  <a:lnTo>
                    <a:pt x="876935" y="525526"/>
                  </a:lnTo>
                  <a:close/>
                </a:path>
                <a:path w="958214" h="668655">
                  <a:moveTo>
                    <a:pt x="876935" y="0"/>
                  </a:moveTo>
                  <a:lnTo>
                    <a:pt x="771525" y="0"/>
                  </a:lnTo>
                  <a:lnTo>
                    <a:pt x="487553" y="415798"/>
                  </a:lnTo>
                  <a:lnTo>
                    <a:pt x="487553" y="525526"/>
                  </a:lnTo>
                  <a:lnTo>
                    <a:pt x="958215" y="525526"/>
                  </a:lnTo>
                  <a:lnTo>
                    <a:pt x="958215" y="415289"/>
                  </a:lnTo>
                  <a:lnTo>
                    <a:pt x="605028" y="415289"/>
                  </a:lnTo>
                  <a:lnTo>
                    <a:pt x="755523" y="191643"/>
                  </a:lnTo>
                  <a:lnTo>
                    <a:pt x="876935" y="191643"/>
                  </a:lnTo>
                  <a:lnTo>
                    <a:pt x="876935" y="0"/>
                  </a:lnTo>
                  <a:close/>
                </a:path>
                <a:path w="958214" h="668655">
                  <a:moveTo>
                    <a:pt x="876935" y="191643"/>
                  </a:moveTo>
                  <a:lnTo>
                    <a:pt x="755523" y="191643"/>
                  </a:lnTo>
                  <a:lnTo>
                    <a:pt x="755523" y="415289"/>
                  </a:lnTo>
                  <a:lnTo>
                    <a:pt x="876935" y="415289"/>
                  </a:lnTo>
                  <a:lnTo>
                    <a:pt x="876935" y="191643"/>
                  </a:lnTo>
                  <a:close/>
                </a:path>
                <a:path w="958214" h="668655">
                  <a:moveTo>
                    <a:pt x="212471" y="0"/>
                  </a:moveTo>
                  <a:lnTo>
                    <a:pt x="166837" y="4258"/>
                  </a:lnTo>
                  <a:lnTo>
                    <a:pt x="167347" y="4258"/>
                  </a:lnTo>
                  <a:lnTo>
                    <a:pt x="127888" y="16763"/>
                  </a:lnTo>
                  <a:lnTo>
                    <a:pt x="93456" y="37719"/>
                  </a:lnTo>
                  <a:lnTo>
                    <a:pt x="64262" y="67056"/>
                  </a:lnTo>
                  <a:lnTo>
                    <a:pt x="28579" y="132705"/>
                  </a:lnTo>
                  <a:lnTo>
                    <a:pt x="16081" y="174180"/>
                  </a:lnTo>
                  <a:lnTo>
                    <a:pt x="7149" y="221412"/>
                  </a:lnTo>
                  <a:lnTo>
                    <a:pt x="1787" y="274395"/>
                  </a:lnTo>
                  <a:lnTo>
                    <a:pt x="0" y="333121"/>
                  </a:lnTo>
                  <a:lnTo>
                    <a:pt x="2332" y="403893"/>
                  </a:lnTo>
                  <a:lnTo>
                    <a:pt x="9335" y="465479"/>
                  </a:lnTo>
                  <a:lnTo>
                    <a:pt x="21012" y="517866"/>
                  </a:lnTo>
                  <a:lnTo>
                    <a:pt x="37298" y="560847"/>
                  </a:lnTo>
                  <a:lnTo>
                    <a:pt x="37372" y="561042"/>
                  </a:lnTo>
                  <a:lnTo>
                    <a:pt x="58420" y="594995"/>
                  </a:lnTo>
                  <a:lnTo>
                    <a:pt x="90044" y="627145"/>
                  </a:lnTo>
                  <a:lnTo>
                    <a:pt x="126253" y="650081"/>
                  </a:lnTo>
                  <a:lnTo>
                    <a:pt x="167058" y="663825"/>
                  </a:lnTo>
                  <a:lnTo>
                    <a:pt x="212471" y="668401"/>
                  </a:lnTo>
                  <a:lnTo>
                    <a:pt x="257454" y="664229"/>
                  </a:lnTo>
                  <a:lnTo>
                    <a:pt x="297164" y="651700"/>
                  </a:lnTo>
                  <a:lnTo>
                    <a:pt x="331610" y="630789"/>
                  </a:lnTo>
                  <a:lnTo>
                    <a:pt x="360806" y="601472"/>
                  </a:lnTo>
                  <a:lnTo>
                    <a:pt x="383604" y="564388"/>
                  </a:lnTo>
                  <a:lnTo>
                    <a:pt x="212471" y="564388"/>
                  </a:lnTo>
                  <a:lnTo>
                    <a:pt x="201445" y="563504"/>
                  </a:lnTo>
                  <a:lnTo>
                    <a:pt x="163688" y="541220"/>
                  </a:lnTo>
                  <a:lnTo>
                    <a:pt x="142875" y="492760"/>
                  </a:lnTo>
                  <a:lnTo>
                    <a:pt x="134191" y="431641"/>
                  </a:lnTo>
                  <a:lnTo>
                    <a:pt x="132049" y="387879"/>
                  </a:lnTo>
                  <a:lnTo>
                    <a:pt x="131318" y="334518"/>
                  </a:lnTo>
                  <a:lnTo>
                    <a:pt x="132120" y="281412"/>
                  </a:lnTo>
                  <a:lnTo>
                    <a:pt x="132125" y="281056"/>
                  </a:lnTo>
                  <a:lnTo>
                    <a:pt x="134465" y="237331"/>
                  </a:lnTo>
                  <a:lnTo>
                    <a:pt x="134540" y="235918"/>
                  </a:lnTo>
                  <a:lnTo>
                    <a:pt x="144144" y="170561"/>
                  </a:lnTo>
                  <a:lnTo>
                    <a:pt x="163450" y="127305"/>
                  </a:lnTo>
                  <a:lnTo>
                    <a:pt x="201423" y="105044"/>
                  </a:lnTo>
                  <a:lnTo>
                    <a:pt x="212471" y="104139"/>
                  </a:lnTo>
                  <a:lnTo>
                    <a:pt x="383592" y="104139"/>
                  </a:lnTo>
                  <a:lnTo>
                    <a:pt x="380692" y="97674"/>
                  </a:lnTo>
                  <a:lnTo>
                    <a:pt x="361188" y="67945"/>
                  </a:lnTo>
                  <a:lnTo>
                    <a:pt x="331825" y="38254"/>
                  </a:lnTo>
                  <a:lnTo>
                    <a:pt x="297259" y="17017"/>
                  </a:lnTo>
                  <a:lnTo>
                    <a:pt x="257478" y="4258"/>
                  </a:lnTo>
                  <a:lnTo>
                    <a:pt x="212471" y="0"/>
                  </a:lnTo>
                  <a:close/>
                </a:path>
                <a:path w="958214" h="668655">
                  <a:moveTo>
                    <a:pt x="383592" y="104139"/>
                  </a:moveTo>
                  <a:lnTo>
                    <a:pt x="212471" y="104139"/>
                  </a:lnTo>
                  <a:lnTo>
                    <a:pt x="223569" y="105044"/>
                  </a:lnTo>
                  <a:lnTo>
                    <a:pt x="234013" y="107759"/>
                  </a:lnTo>
                  <a:lnTo>
                    <a:pt x="269065" y="140239"/>
                  </a:lnTo>
                  <a:lnTo>
                    <a:pt x="282194" y="176149"/>
                  </a:lnTo>
                  <a:lnTo>
                    <a:pt x="290877" y="237331"/>
                  </a:lnTo>
                  <a:lnTo>
                    <a:pt x="293017" y="281056"/>
                  </a:lnTo>
                  <a:lnTo>
                    <a:pt x="293732" y="333121"/>
                  </a:lnTo>
                  <a:lnTo>
                    <a:pt x="293750" y="334518"/>
                  </a:lnTo>
                  <a:lnTo>
                    <a:pt x="292946" y="387568"/>
                  </a:lnTo>
                  <a:lnTo>
                    <a:pt x="290580" y="431641"/>
                  </a:lnTo>
                  <a:lnTo>
                    <a:pt x="286464" y="469552"/>
                  </a:lnTo>
                  <a:lnTo>
                    <a:pt x="275417" y="515173"/>
                  </a:lnTo>
                  <a:lnTo>
                    <a:pt x="253111" y="549910"/>
                  </a:lnTo>
                  <a:lnTo>
                    <a:pt x="233904" y="560847"/>
                  </a:lnTo>
                  <a:lnTo>
                    <a:pt x="233770" y="560847"/>
                  </a:lnTo>
                  <a:lnTo>
                    <a:pt x="223505" y="563504"/>
                  </a:lnTo>
                  <a:lnTo>
                    <a:pt x="223321" y="563504"/>
                  </a:lnTo>
                  <a:lnTo>
                    <a:pt x="212471" y="564388"/>
                  </a:lnTo>
                  <a:lnTo>
                    <a:pt x="383604" y="564388"/>
                  </a:lnTo>
                  <a:lnTo>
                    <a:pt x="408987" y="494093"/>
                  </a:lnTo>
                  <a:lnTo>
                    <a:pt x="417919" y="446710"/>
                  </a:lnTo>
                  <a:lnTo>
                    <a:pt x="423281" y="393521"/>
                  </a:lnTo>
                  <a:lnTo>
                    <a:pt x="425069" y="334518"/>
                  </a:lnTo>
                  <a:lnTo>
                    <a:pt x="423291" y="275366"/>
                  </a:lnTo>
                  <a:lnTo>
                    <a:pt x="417961" y="222113"/>
                  </a:lnTo>
                  <a:lnTo>
                    <a:pt x="409082" y="174751"/>
                  </a:lnTo>
                  <a:lnTo>
                    <a:pt x="396658" y="133274"/>
                  </a:lnTo>
                  <a:lnTo>
                    <a:pt x="383592" y="104139"/>
                  </a:lnTo>
                  <a:close/>
                </a:path>
              </a:pathLst>
            </a:custGeom>
            <a:solidFill>
              <a:srgbClr val="055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7114" y="854201"/>
              <a:ext cx="958215" cy="668655"/>
            </a:xfrm>
            <a:custGeom>
              <a:avLst/>
              <a:gdLst/>
              <a:ahLst/>
              <a:cxnLst/>
              <a:rect l="l" t="t" r="r" b="b"/>
              <a:pathLst>
                <a:path w="958214" h="668655">
                  <a:moveTo>
                    <a:pt x="755523" y="191643"/>
                  </a:moveTo>
                  <a:lnTo>
                    <a:pt x="605028" y="415289"/>
                  </a:lnTo>
                  <a:lnTo>
                    <a:pt x="755523" y="415289"/>
                  </a:lnTo>
                  <a:lnTo>
                    <a:pt x="755523" y="191643"/>
                  </a:lnTo>
                  <a:close/>
                </a:path>
                <a:path w="958214" h="668655">
                  <a:moveTo>
                    <a:pt x="212471" y="104139"/>
                  </a:moveTo>
                  <a:lnTo>
                    <a:pt x="171831" y="118618"/>
                  </a:lnTo>
                  <a:lnTo>
                    <a:pt x="149596" y="153300"/>
                  </a:lnTo>
                  <a:lnTo>
                    <a:pt x="138551" y="199090"/>
                  </a:lnTo>
                  <a:lnTo>
                    <a:pt x="132125" y="281056"/>
                  </a:lnTo>
                  <a:lnTo>
                    <a:pt x="131318" y="334518"/>
                  </a:lnTo>
                  <a:lnTo>
                    <a:pt x="132034" y="387568"/>
                  </a:lnTo>
                  <a:lnTo>
                    <a:pt x="134191" y="431641"/>
                  </a:lnTo>
                  <a:lnTo>
                    <a:pt x="142875" y="492760"/>
                  </a:lnTo>
                  <a:lnTo>
                    <a:pt x="156003" y="528653"/>
                  </a:lnTo>
                  <a:lnTo>
                    <a:pt x="191039" y="560847"/>
                  </a:lnTo>
                  <a:lnTo>
                    <a:pt x="212471" y="564388"/>
                  </a:lnTo>
                  <a:lnTo>
                    <a:pt x="223589" y="563483"/>
                  </a:lnTo>
                  <a:lnTo>
                    <a:pt x="261562" y="541220"/>
                  </a:lnTo>
                  <a:lnTo>
                    <a:pt x="280797" y="497839"/>
                  </a:lnTo>
                  <a:lnTo>
                    <a:pt x="290512" y="432895"/>
                  </a:lnTo>
                  <a:lnTo>
                    <a:pt x="292941" y="387879"/>
                  </a:lnTo>
                  <a:lnTo>
                    <a:pt x="293750" y="334518"/>
                  </a:lnTo>
                  <a:lnTo>
                    <a:pt x="293034" y="281412"/>
                  </a:lnTo>
                  <a:lnTo>
                    <a:pt x="290877" y="237331"/>
                  </a:lnTo>
                  <a:lnTo>
                    <a:pt x="282194" y="176149"/>
                  </a:lnTo>
                  <a:lnTo>
                    <a:pt x="269065" y="140239"/>
                  </a:lnTo>
                  <a:lnTo>
                    <a:pt x="234013" y="107759"/>
                  </a:lnTo>
                  <a:lnTo>
                    <a:pt x="212471" y="104139"/>
                  </a:lnTo>
                  <a:close/>
                </a:path>
                <a:path w="958214" h="668655">
                  <a:moveTo>
                    <a:pt x="771525" y="0"/>
                  </a:moveTo>
                  <a:lnTo>
                    <a:pt x="876935" y="0"/>
                  </a:lnTo>
                  <a:lnTo>
                    <a:pt x="876935" y="415289"/>
                  </a:lnTo>
                  <a:lnTo>
                    <a:pt x="958215" y="415289"/>
                  </a:lnTo>
                  <a:lnTo>
                    <a:pt x="958215" y="525526"/>
                  </a:lnTo>
                  <a:lnTo>
                    <a:pt x="876935" y="525526"/>
                  </a:lnTo>
                  <a:lnTo>
                    <a:pt x="876935" y="657225"/>
                  </a:lnTo>
                  <a:lnTo>
                    <a:pt x="755523" y="657225"/>
                  </a:lnTo>
                  <a:lnTo>
                    <a:pt x="755523" y="525526"/>
                  </a:lnTo>
                  <a:lnTo>
                    <a:pt x="487553" y="525526"/>
                  </a:lnTo>
                  <a:lnTo>
                    <a:pt x="487553" y="415798"/>
                  </a:lnTo>
                  <a:lnTo>
                    <a:pt x="771525" y="0"/>
                  </a:lnTo>
                  <a:close/>
                </a:path>
                <a:path w="958214" h="668655">
                  <a:moveTo>
                    <a:pt x="212471" y="0"/>
                  </a:moveTo>
                  <a:lnTo>
                    <a:pt x="257478" y="4258"/>
                  </a:lnTo>
                  <a:lnTo>
                    <a:pt x="297259" y="17017"/>
                  </a:lnTo>
                  <a:lnTo>
                    <a:pt x="331825" y="38254"/>
                  </a:lnTo>
                  <a:lnTo>
                    <a:pt x="361188" y="67945"/>
                  </a:lnTo>
                  <a:lnTo>
                    <a:pt x="396658" y="133274"/>
                  </a:lnTo>
                  <a:lnTo>
                    <a:pt x="409082" y="174751"/>
                  </a:lnTo>
                  <a:lnTo>
                    <a:pt x="417961" y="222113"/>
                  </a:lnTo>
                  <a:lnTo>
                    <a:pt x="423291" y="275366"/>
                  </a:lnTo>
                  <a:lnTo>
                    <a:pt x="425069" y="334518"/>
                  </a:lnTo>
                  <a:lnTo>
                    <a:pt x="423281" y="393521"/>
                  </a:lnTo>
                  <a:lnTo>
                    <a:pt x="417919" y="446710"/>
                  </a:lnTo>
                  <a:lnTo>
                    <a:pt x="408987" y="494093"/>
                  </a:lnTo>
                  <a:lnTo>
                    <a:pt x="396489" y="535676"/>
                  </a:lnTo>
                  <a:lnTo>
                    <a:pt x="380427" y="571467"/>
                  </a:lnTo>
                  <a:lnTo>
                    <a:pt x="331610" y="630789"/>
                  </a:lnTo>
                  <a:lnTo>
                    <a:pt x="297164" y="651700"/>
                  </a:lnTo>
                  <a:lnTo>
                    <a:pt x="257454" y="664229"/>
                  </a:lnTo>
                  <a:lnTo>
                    <a:pt x="212471" y="668401"/>
                  </a:lnTo>
                  <a:lnTo>
                    <a:pt x="167058" y="663825"/>
                  </a:lnTo>
                  <a:lnTo>
                    <a:pt x="126253" y="650081"/>
                  </a:lnTo>
                  <a:lnTo>
                    <a:pt x="90044" y="627145"/>
                  </a:lnTo>
                  <a:lnTo>
                    <a:pt x="58420" y="594995"/>
                  </a:lnTo>
                  <a:lnTo>
                    <a:pt x="37372" y="561042"/>
                  </a:lnTo>
                  <a:lnTo>
                    <a:pt x="21012" y="517866"/>
                  </a:lnTo>
                  <a:lnTo>
                    <a:pt x="9335" y="465479"/>
                  </a:lnTo>
                  <a:lnTo>
                    <a:pt x="2332" y="403893"/>
                  </a:lnTo>
                  <a:lnTo>
                    <a:pt x="0" y="333121"/>
                  </a:lnTo>
                  <a:lnTo>
                    <a:pt x="1787" y="274395"/>
                  </a:lnTo>
                  <a:lnTo>
                    <a:pt x="7149" y="221412"/>
                  </a:lnTo>
                  <a:lnTo>
                    <a:pt x="16081" y="174180"/>
                  </a:lnTo>
                  <a:lnTo>
                    <a:pt x="28579" y="132705"/>
                  </a:lnTo>
                  <a:lnTo>
                    <a:pt x="44641" y="96995"/>
                  </a:lnTo>
                  <a:lnTo>
                    <a:pt x="93456" y="37719"/>
                  </a:lnTo>
                  <a:lnTo>
                    <a:pt x="127888" y="16763"/>
                  </a:lnTo>
                  <a:lnTo>
                    <a:pt x="167560" y="4190"/>
                  </a:lnTo>
                  <a:lnTo>
                    <a:pt x="212471" y="0"/>
                  </a:lnTo>
                  <a:close/>
                </a:path>
              </a:pathLst>
            </a:custGeom>
            <a:ln w="19812">
              <a:solidFill>
                <a:srgbClr val="3694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7852" y="2542019"/>
              <a:ext cx="319265" cy="37110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04742" y="2563875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68961" y="176565"/>
                  </a:moveTo>
                  <a:lnTo>
                    <a:pt x="28825" y="176565"/>
                  </a:lnTo>
                  <a:lnTo>
                    <a:pt x="37560" y="176752"/>
                  </a:lnTo>
                  <a:lnTo>
                    <a:pt x="44160" y="177291"/>
                  </a:lnTo>
                  <a:lnTo>
                    <a:pt x="45161" y="177291"/>
                  </a:lnTo>
                  <a:lnTo>
                    <a:pt x="54864" y="178815"/>
                  </a:lnTo>
                  <a:lnTo>
                    <a:pt x="94361" y="202437"/>
                  </a:lnTo>
                  <a:lnTo>
                    <a:pt x="118411" y="245522"/>
                  </a:lnTo>
                  <a:lnTo>
                    <a:pt x="127418" y="268767"/>
                  </a:lnTo>
                  <a:lnTo>
                    <a:pt x="137683" y="292100"/>
                  </a:lnTo>
                  <a:lnTo>
                    <a:pt x="137795" y="292353"/>
                  </a:lnTo>
                  <a:lnTo>
                    <a:pt x="138303" y="292862"/>
                  </a:lnTo>
                  <a:lnTo>
                    <a:pt x="139065" y="293243"/>
                  </a:lnTo>
                  <a:lnTo>
                    <a:pt x="139827" y="294004"/>
                  </a:lnTo>
                  <a:lnTo>
                    <a:pt x="140843" y="294259"/>
                  </a:lnTo>
                  <a:lnTo>
                    <a:pt x="144359" y="294259"/>
                  </a:lnTo>
                  <a:lnTo>
                    <a:pt x="147193" y="292100"/>
                  </a:lnTo>
                  <a:lnTo>
                    <a:pt x="146812" y="288925"/>
                  </a:lnTo>
                  <a:lnTo>
                    <a:pt x="144781" y="263052"/>
                  </a:lnTo>
                  <a:lnTo>
                    <a:pt x="145025" y="245522"/>
                  </a:lnTo>
                  <a:lnTo>
                    <a:pt x="145145" y="236918"/>
                  </a:lnTo>
                  <a:lnTo>
                    <a:pt x="149580" y="211451"/>
                  </a:lnTo>
                  <a:lnTo>
                    <a:pt x="159766" y="187578"/>
                  </a:lnTo>
                  <a:lnTo>
                    <a:pt x="168961" y="176565"/>
                  </a:lnTo>
                  <a:close/>
                </a:path>
                <a:path w="244475" h="294639">
                  <a:moveTo>
                    <a:pt x="93260" y="0"/>
                  </a:moveTo>
                  <a:lnTo>
                    <a:pt x="89027" y="0"/>
                  </a:lnTo>
                  <a:lnTo>
                    <a:pt x="86614" y="1904"/>
                  </a:lnTo>
                  <a:lnTo>
                    <a:pt x="87122" y="5079"/>
                  </a:lnTo>
                  <a:lnTo>
                    <a:pt x="90912" y="32075"/>
                  </a:lnTo>
                  <a:lnTo>
                    <a:pt x="91404" y="57673"/>
                  </a:lnTo>
                  <a:lnTo>
                    <a:pt x="91440" y="59499"/>
                  </a:lnTo>
                  <a:lnTo>
                    <a:pt x="87586" y="86447"/>
                  </a:lnTo>
                  <a:lnTo>
                    <a:pt x="65291" y="131982"/>
                  </a:lnTo>
                  <a:lnTo>
                    <a:pt x="27600" y="159680"/>
                  </a:lnTo>
                  <a:lnTo>
                    <a:pt x="635" y="164973"/>
                  </a:lnTo>
                  <a:lnTo>
                    <a:pt x="0" y="168783"/>
                  </a:lnTo>
                  <a:lnTo>
                    <a:pt x="1524" y="171323"/>
                  </a:lnTo>
                  <a:lnTo>
                    <a:pt x="1016" y="174116"/>
                  </a:lnTo>
                  <a:lnTo>
                    <a:pt x="3048" y="177673"/>
                  </a:lnTo>
                  <a:lnTo>
                    <a:pt x="4318" y="177673"/>
                  </a:lnTo>
                  <a:lnTo>
                    <a:pt x="11176" y="177291"/>
                  </a:lnTo>
                  <a:lnTo>
                    <a:pt x="15621" y="176911"/>
                  </a:lnTo>
                  <a:lnTo>
                    <a:pt x="28825" y="176565"/>
                  </a:lnTo>
                  <a:lnTo>
                    <a:pt x="168961" y="176565"/>
                  </a:lnTo>
                  <a:lnTo>
                    <a:pt x="175271" y="169007"/>
                  </a:lnTo>
                  <a:lnTo>
                    <a:pt x="194754" y="156162"/>
                  </a:lnTo>
                  <a:lnTo>
                    <a:pt x="216808" y="147341"/>
                  </a:lnTo>
                  <a:lnTo>
                    <a:pt x="243586" y="139826"/>
                  </a:lnTo>
                  <a:lnTo>
                    <a:pt x="244221" y="136144"/>
                  </a:lnTo>
                  <a:lnTo>
                    <a:pt x="243078" y="133731"/>
                  </a:lnTo>
                  <a:lnTo>
                    <a:pt x="243586" y="131190"/>
                  </a:lnTo>
                  <a:lnTo>
                    <a:pt x="242494" y="128524"/>
                  </a:lnTo>
                  <a:lnTo>
                    <a:pt x="239141" y="128524"/>
                  </a:lnTo>
                  <a:lnTo>
                    <a:pt x="213895" y="128059"/>
                  </a:lnTo>
                  <a:lnTo>
                    <a:pt x="164881" y="116986"/>
                  </a:lnTo>
                  <a:lnTo>
                    <a:pt x="125535" y="82341"/>
                  </a:lnTo>
                  <a:lnTo>
                    <a:pt x="104096" y="31029"/>
                  </a:lnTo>
                  <a:lnTo>
                    <a:pt x="97028" y="2666"/>
                  </a:lnTo>
                  <a:lnTo>
                    <a:pt x="96139" y="1650"/>
                  </a:lnTo>
                  <a:lnTo>
                    <a:pt x="94996" y="1015"/>
                  </a:lnTo>
                  <a:lnTo>
                    <a:pt x="94107" y="253"/>
                  </a:lnTo>
                  <a:lnTo>
                    <a:pt x="93260" y="0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04742" y="2563748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1567" y="0"/>
                  </a:moveTo>
                  <a:lnTo>
                    <a:pt x="89027" y="126"/>
                  </a:lnTo>
                  <a:lnTo>
                    <a:pt x="86614" y="2031"/>
                  </a:lnTo>
                  <a:lnTo>
                    <a:pt x="87122" y="5206"/>
                  </a:lnTo>
                  <a:lnTo>
                    <a:pt x="90912" y="32202"/>
                  </a:lnTo>
                  <a:lnTo>
                    <a:pt x="87586" y="86574"/>
                  </a:lnTo>
                  <a:lnTo>
                    <a:pt x="65291" y="132109"/>
                  </a:lnTo>
                  <a:lnTo>
                    <a:pt x="27600" y="159807"/>
                  </a:lnTo>
                  <a:lnTo>
                    <a:pt x="635" y="165100"/>
                  </a:lnTo>
                  <a:lnTo>
                    <a:pt x="0" y="168910"/>
                  </a:lnTo>
                  <a:lnTo>
                    <a:pt x="1524" y="171450"/>
                  </a:lnTo>
                  <a:lnTo>
                    <a:pt x="1016" y="174243"/>
                  </a:lnTo>
                  <a:lnTo>
                    <a:pt x="3048" y="177800"/>
                  </a:lnTo>
                  <a:lnTo>
                    <a:pt x="6604" y="177673"/>
                  </a:lnTo>
                  <a:lnTo>
                    <a:pt x="11176" y="177418"/>
                  </a:lnTo>
                  <a:lnTo>
                    <a:pt x="15621" y="177037"/>
                  </a:lnTo>
                  <a:lnTo>
                    <a:pt x="20066" y="176911"/>
                  </a:lnTo>
                  <a:lnTo>
                    <a:pt x="28825" y="176692"/>
                  </a:lnTo>
                  <a:lnTo>
                    <a:pt x="37560" y="176879"/>
                  </a:lnTo>
                  <a:lnTo>
                    <a:pt x="76612" y="187467"/>
                  </a:lnTo>
                  <a:lnTo>
                    <a:pt x="108142" y="223119"/>
                  </a:lnTo>
                  <a:lnTo>
                    <a:pt x="127418" y="268894"/>
                  </a:lnTo>
                  <a:lnTo>
                    <a:pt x="137414" y="291591"/>
                  </a:lnTo>
                  <a:lnTo>
                    <a:pt x="137795" y="292480"/>
                  </a:lnTo>
                  <a:lnTo>
                    <a:pt x="138303" y="292988"/>
                  </a:lnTo>
                  <a:lnTo>
                    <a:pt x="139065" y="293370"/>
                  </a:lnTo>
                  <a:lnTo>
                    <a:pt x="139827" y="294131"/>
                  </a:lnTo>
                  <a:lnTo>
                    <a:pt x="140843" y="294386"/>
                  </a:lnTo>
                  <a:lnTo>
                    <a:pt x="141986" y="294386"/>
                  </a:lnTo>
                  <a:lnTo>
                    <a:pt x="144526" y="294259"/>
                  </a:lnTo>
                  <a:lnTo>
                    <a:pt x="147193" y="292226"/>
                  </a:lnTo>
                  <a:lnTo>
                    <a:pt x="146812" y="289051"/>
                  </a:lnTo>
                  <a:lnTo>
                    <a:pt x="144781" y="263179"/>
                  </a:lnTo>
                  <a:lnTo>
                    <a:pt x="149580" y="211578"/>
                  </a:lnTo>
                  <a:lnTo>
                    <a:pt x="175271" y="169134"/>
                  </a:lnTo>
                  <a:lnTo>
                    <a:pt x="216808" y="147468"/>
                  </a:lnTo>
                  <a:lnTo>
                    <a:pt x="240030" y="140970"/>
                  </a:lnTo>
                  <a:lnTo>
                    <a:pt x="243586" y="139953"/>
                  </a:lnTo>
                  <a:lnTo>
                    <a:pt x="244221" y="136271"/>
                  </a:lnTo>
                  <a:lnTo>
                    <a:pt x="243078" y="133858"/>
                  </a:lnTo>
                  <a:lnTo>
                    <a:pt x="243586" y="131317"/>
                  </a:lnTo>
                  <a:lnTo>
                    <a:pt x="242443" y="128524"/>
                  </a:lnTo>
                  <a:lnTo>
                    <a:pt x="239141" y="128650"/>
                  </a:lnTo>
                  <a:lnTo>
                    <a:pt x="213895" y="128186"/>
                  </a:lnTo>
                  <a:lnTo>
                    <a:pt x="164881" y="117113"/>
                  </a:lnTo>
                  <a:lnTo>
                    <a:pt x="125535" y="82468"/>
                  </a:lnTo>
                  <a:lnTo>
                    <a:pt x="104096" y="31156"/>
                  </a:lnTo>
                  <a:lnTo>
                    <a:pt x="97028" y="2793"/>
                  </a:lnTo>
                  <a:lnTo>
                    <a:pt x="96139" y="1777"/>
                  </a:lnTo>
                  <a:lnTo>
                    <a:pt x="94996" y="1142"/>
                  </a:lnTo>
                  <a:lnTo>
                    <a:pt x="94107" y="380"/>
                  </a:lnTo>
                  <a:lnTo>
                    <a:pt x="92837" y="0"/>
                  </a:lnTo>
                  <a:lnTo>
                    <a:pt x="91567" y="0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04742" y="2563875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68961" y="176565"/>
                  </a:moveTo>
                  <a:lnTo>
                    <a:pt x="28825" y="176565"/>
                  </a:lnTo>
                  <a:lnTo>
                    <a:pt x="37560" y="176752"/>
                  </a:lnTo>
                  <a:lnTo>
                    <a:pt x="44160" y="177291"/>
                  </a:lnTo>
                  <a:lnTo>
                    <a:pt x="45161" y="177291"/>
                  </a:lnTo>
                  <a:lnTo>
                    <a:pt x="54864" y="178815"/>
                  </a:lnTo>
                  <a:lnTo>
                    <a:pt x="94361" y="202437"/>
                  </a:lnTo>
                  <a:lnTo>
                    <a:pt x="118411" y="245522"/>
                  </a:lnTo>
                  <a:lnTo>
                    <a:pt x="127418" y="268767"/>
                  </a:lnTo>
                  <a:lnTo>
                    <a:pt x="137683" y="292100"/>
                  </a:lnTo>
                  <a:lnTo>
                    <a:pt x="137795" y="292353"/>
                  </a:lnTo>
                  <a:lnTo>
                    <a:pt x="138303" y="292862"/>
                  </a:lnTo>
                  <a:lnTo>
                    <a:pt x="139065" y="293243"/>
                  </a:lnTo>
                  <a:lnTo>
                    <a:pt x="139827" y="294004"/>
                  </a:lnTo>
                  <a:lnTo>
                    <a:pt x="140843" y="294259"/>
                  </a:lnTo>
                  <a:lnTo>
                    <a:pt x="144359" y="294259"/>
                  </a:lnTo>
                  <a:lnTo>
                    <a:pt x="147193" y="292100"/>
                  </a:lnTo>
                  <a:lnTo>
                    <a:pt x="146812" y="288925"/>
                  </a:lnTo>
                  <a:lnTo>
                    <a:pt x="144781" y="263052"/>
                  </a:lnTo>
                  <a:lnTo>
                    <a:pt x="145025" y="245522"/>
                  </a:lnTo>
                  <a:lnTo>
                    <a:pt x="145145" y="236918"/>
                  </a:lnTo>
                  <a:lnTo>
                    <a:pt x="149580" y="211451"/>
                  </a:lnTo>
                  <a:lnTo>
                    <a:pt x="159766" y="187578"/>
                  </a:lnTo>
                  <a:lnTo>
                    <a:pt x="168961" y="176565"/>
                  </a:lnTo>
                  <a:close/>
                </a:path>
                <a:path w="244475" h="294639">
                  <a:moveTo>
                    <a:pt x="93260" y="0"/>
                  </a:moveTo>
                  <a:lnTo>
                    <a:pt x="89027" y="0"/>
                  </a:lnTo>
                  <a:lnTo>
                    <a:pt x="86614" y="1904"/>
                  </a:lnTo>
                  <a:lnTo>
                    <a:pt x="87122" y="5079"/>
                  </a:lnTo>
                  <a:lnTo>
                    <a:pt x="90912" y="32075"/>
                  </a:lnTo>
                  <a:lnTo>
                    <a:pt x="91404" y="57673"/>
                  </a:lnTo>
                  <a:lnTo>
                    <a:pt x="91440" y="59499"/>
                  </a:lnTo>
                  <a:lnTo>
                    <a:pt x="87586" y="86447"/>
                  </a:lnTo>
                  <a:lnTo>
                    <a:pt x="65291" y="131982"/>
                  </a:lnTo>
                  <a:lnTo>
                    <a:pt x="27600" y="159680"/>
                  </a:lnTo>
                  <a:lnTo>
                    <a:pt x="635" y="164973"/>
                  </a:lnTo>
                  <a:lnTo>
                    <a:pt x="0" y="168783"/>
                  </a:lnTo>
                  <a:lnTo>
                    <a:pt x="1524" y="171323"/>
                  </a:lnTo>
                  <a:lnTo>
                    <a:pt x="1016" y="174116"/>
                  </a:lnTo>
                  <a:lnTo>
                    <a:pt x="3048" y="177673"/>
                  </a:lnTo>
                  <a:lnTo>
                    <a:pt x="4318" y="177673"/>
                  </a:lnTo>
                  <a:lnTo>
                    <a:pt x="11176" y="177291"/>
                  </a:lnTo>
                  <a:lnTo>
                    <a:pt x="15621" y="176911"/>
                  </a:lnTo>
                  <a:lnTo>
                    <a:pt x="28825" y="176565"/>
                  </a:lnTo>
                  <a:lnTo>
                    <a:pt x="168961" y="176565"/>
                  </a:lnTo>
                  <a:lnTo>
                    <a:pt x="175271" y="169007"/>
                  </a:lnTo>
                  <a:lnTo>
                    <a:pt x="194754" y="156162"/>
                  </a:lnTo>
                  <a:lnTo>
                    <a:pt x="216808" y="147341"/>
                  </a:lnTo>
                  <a:lnTo>
                    <a:pt x="243586" y="139826"/>
                  </a:lnTo>
                  <a:lnTo>
                    <a:pt x="244221" y="136144"/>
                  </a:lnTo>
                  <a:lnTo>
                    <a:pt x="243078" y="133731"/>
                  </a:lnTo>
                  <a:lnTo>
                    <a:pt x="243586" y="131190"/>
                  </a:lnTo>
                  <a:lnTo>
                    <a:pt x="242494" y="128524"/>
                  </a:lnTo>
                  <a:lnTo>
                    <a:pt x="239141" y="128524"/>
                  </a:lnTo>
                  <a:lnTo>
                    <a:pt x="213895" y="128059"/>
                  </a:lnTo>
                  <a:lnTo>
                    <a:pt x="164881" y="116986"/>
                  </a:lnTo>
                  <a:lnTo>
                    <a:pt x="125535" y="82341"/>
                  </a:lnTo>
                  <a:lnTo>
                    <a:pt x="104096" y="31029"/>
                  </a:lnTo>
                  <a:lnTo>
                    <a:pt x="97028" y="2666"/>
                  </a:lnTo>
                  <a:lnTo>
                    <a:pt x="96139" y="1650"/>
                  </a:lnTo>
                  <a:lnTo>
                    <a:pt x="94996" y="1015"/>
                  </a:lnTo>
                  <a:lnTo>
                    <a:pt x="94107" y="253"/>
                  </a:lnTo>
                  <a:lnTo>
                    <a:pt x="93260" y="0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01112" y="5120640"/>
              <a:ext cx="236969" cy="2720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19019" y="5141467"/>
              <a:ext cx="160908" cy="19545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19019" y="5141467"/>
              <a:ext cx="161290" cy="195580"/>
            </a:xfrm>
            <a:custGeom>
              <a:avLst/>
              <a:gdLst/>
              <a:ahLst/>
              <a:cxnLst/>
              <a:rect l="l" t="t" r="r" b="b"/>
              <a:pathLst>
                <a:path w="161289" h="195579">
                  <a:moveTo>
                    <a:pt x="78739" y="253"/>
                  </a:moveTo>
                  <a:lnTo>
                    <a:pt x="77088" y="0"/>
                  </a:lnTo>
                  <a:lnTo>
                    <a:pt x="75311" y="888"/>
                  </a:lnTo>
                  <a:lnTo>
                    <a:pt x="75311" y="3047"/>
                  </a:lnTo>
                  <a:lnTo>
                    <a:pt x="74543" y="20839"/>
                  </a:lnTo>
                  <a:lnTo>
                    <a:pt x="57023" y="70738"/>
                  </a:lnTo>
                  <a:lnTo>
                    <a:pt x="18768" y="95349"/>
                  </a:lnTo>
                  <a:lnTo>
                    <a:pt x="3301" y="95884"/>
                  </a:lnTo>
                  <a:lnTo>
                    <a:pt x="888" y="95630"/>
                  </a:lnTo>
                  <a:lnTo>
                    <a:pt x="0" y="97916"/>
                  </a:lnTo>
                  <a:lnTo>
                    <a:pt x="635" y="99821"/>
                  </a:lnTo>
                  <a:lnTo>
                    <a:pt x="0" y="101472"/>
                  </a:lnTo>
                  <a:lnTo>
                    <a:pt x="888" y="104012"/>
                  </a:lnTo>
                  <a:lnTo>
                    <a:pt x="3301" y="104393"/>
                  </a:lnTo>
                  <a:lnTo>
                    <a:pt x="6223" y="104647"/>
                  </a:lnTo>
                  <a:lnTo>
                    <a:pt x="9017" y="105028"/>
                  </a:lnTo>
                  <a:lnTo>
                    <a:pt x="47053" y="118871"/>
                  </a:lnTo>
                  <a:lnTo>
                    <a:pt x="67024" y="161178"/>
                  </a:lnTo>
                  <a:lnTo>
                    <a:pt x="70072" y="177170"/>
                  </a:lnTo>
                  <a:lnTo>
                    <a:pt x="73787" y="192912"/>
                  </a:lnTo>
                  <a:lnTo>
                    <a:pt x="73913" y="193547"/>
                  </a:lnTo>
                  <a:lnTo>
                    <a:pt x="74294" y="193928"/>
                  </a:lnTo>
                  <a:lnTo>
                    <a:pt x="74675" y="194309"/>
                  </a:lnTo>
                  <a:lnTo>
                    <a:pt x="75056" y="194817"/>
                  </a:lnTo>
                  <a:lnTo>
                    <a:pt x="75692" y="195198"/>
                  </a:lnTo>
                  <a:lnTo>
                    <a:pt x="76454" y="195198"/>
                  </a:lnTo>
                  <a:lnTo>
                    <a:pt x="78105" y="195452"/>
                  </a:lnTo>
                  <a:lnTo>
                    <a:pt x="80010" y="194563"/>
                  </a:lnTo>
                  <a:lnTo>
                    <a:pt x="80137" y="192404"/>
                  </a:lnTo>
                  <a:lnTo>
                    <a:pt x="81918" y="175553"/>
                  </a:lnTo>
                  <a:lnTo>
                    <a:pt x="100456" y="128904"/>
                  </a:lnTo>
                  <a:lnTo>
                    <a:pt x="141783" y="109777"/>
                  </a:lnTo>
                  <a:lnTo>
                    <a:pt x="157480" y="108330"/>
                  </a:lnTo>
                  <a:lnTo>
                    <a:pt x="159893" y="108076"/>
                  </a:lnTo>
                  <a:lnTo>
                    <a:pt x="160781" y="105790"/>
                  </a:lnTo>
                  <a:lnTo>
                    <a:pt x="160274" y="104139"/>
                  </a:lnTo>
                  <a:lnTo>
                    <a:pt x="160908" y="102488"/>
                  </a:lnTo>
                  <a:lnTo>
                    <a:pt x="160528" y="100583"/>
                  </a:lnTo>
                  <a:lnTo>
                    <a:pt x="158369" y="100202"/>
                  </a:lnTo>
                  <a:lnTo>
                    <a:pt x="142224" y="96972"/>
                  </a:lnTo>
                  <a:lnTo>
                    <a:pt x="100075" y="72897"/>
                  </a:lnTo>
                  <a:lnTo>
                    <a:pt x="83109" y="21784"/>
                  </a:lnTo>
                  <a:lnTo>
                    <a:pt x="81914" y="3682"/>
                  </a:lnTo>
                  <a:lnTo>
                    <a:pt x="81914" y="2666"/>
                  </a:lnTo>
                  <a:lnTo>
                    <a:pt x="81406" y="1904"/>
                  </a:lnTo>
                  <a:lnTo>
                    <a:pt x="80772" y="1396"/>
                  </a:lnTo>
                  <a:lnTo>
                    <a:pt x="80263" y="761"/>
                  </a:lnTo>
                  <a:lnTo>
                    <a:pt x="79501" y="380"/>
                  </a:lnTo>
                  <a:lnTo>
                    <a:pt x="78739" y="253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19019" y="5141467"/>
              <a:ext cx="160908" cy="19545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53628" y="3651516"/>
              <a:ext cx="235457" cy="3466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97218" y="3697224"/>
              <a:ext cx="120468" cy="2330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8497218" y="3697224"/>
              <a:ext cx="120650" cy="233045"/>
            </a:xfrm>
            <a:custGeom>
              <a:avLst/>
              <a:gdLst/>
              <a:ahLst/>
              <a:cxnLst/>
              <a:rect l="l" t="t" r="r" b="b"/>
              <a:pathLst>
                <a:path w="120650" h="233045">
                  <a:moveTo>
                    <a:pt x="62073" y="253"/>
                  </a:moveTo>
                  <a:lnTo>
                    <a:pt x="58517" y="888"/>
                  </a:lnTo>
                  <a:lnTo>
                    <a:pt x="55469" y="6731"/>
                  </a:lnTo>
                  <a:lnTo>
                    <a:pt x="31593" y="59943"/>
                  </a:lnTo>
                  <a:lnTo>
                    <a:pt x="10711" y="111845"/>
                  </a:lnTo>
                  <a:lnTo>
                    <a:pt x="1795" y="148637"/>
                  </a:lnTo>
                  <a:lnTo>
                    <a:pt x="0" y="170547"/>
                  </a:lnTo>
                  <a:lnTo>
                    <a:pt x="478" y="177800"/>
                  </a:lnTo>
                  <a:lnTo>
                    <a:pt x="5276" y="199344"/>
                  </a:lnTo>
                  <a:lnTo>
                    <a:pt x="18194" y="216900"/>
                  </a:lnTo>
                  <a:lnTo>
                    <a:pt x="37304" y="228717"/>
                  </a:lnTo>
                  <a:lnTo>
                    <a:pt x="60676" y="233044"/>
                  </a:lnTo>
                  <a:lnTo>
                    <a:pt x="63978" y="233044"/>
                  </a:lnTo>
                  <a:lnTo>
                    <a:pt x="106126" y="213645"/>
                  </a:lnTo>
                  <a:lnTo>
                    <a:pt x="120493" y="177673"/>
                  </a:lnTo>
                  <a:lnTo>
                    <a:pt x="115754" y="136979"/>
                  </a:lnTo>
                  <a:lnTo>
                    <a:pt x="98966" y="83391"/>
                  </a:lnTo>
                  <a:lnTo>
                    <a:pt x="79988" y="34208"/>
                  </a:lnTo>
                  <a:lnTo>
                    <a:pt x="68677" y="6731"/>
                  </a:lnTo>
                  <a:lnTo>
                    <a:pt x="66518" y="1396"/>
                  </a:lnTo>
                  <a:lnTo>
                    <a:pt x="64232" y="0"/>
                  </a:lnTo>
                  <a:lnTo>
                    <a:pt x="62073" y="253"/>
                  </a:lnTo>
                  <a:close/>
                </a:path>
              </a:pathLst>
            </a:custGeom>
            <a:ln w="1143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05694" y="3691255"/>
              <a:ext cx="120526" cy="2326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15491" y="3409949"/>
              <a:ext cx="9161017" cy="381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92511" y="5603748"/>
              <a:ext cx="319265" cy="37110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209656" y="5625122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9485" y="293966"/>
                  </a:moveTo>
                  <a:lnTo>
                    <a:pt x="95885" y="293966"/>
                  </a:lnTo>
                  <a:lnTo>
                    <a:pt x="103504" y="294271"/>
                  </a:lnTo>
                  <a:lnTo>
                    <a:pt x="99904" y="294271"/>
                  </a:lnTo>
                  <a:lnTo>
                    <a:pt x="99485" y="293966"/>
                  </a:lnTo>
                  <a:close/>
                </a:path>
                <a:path w="244475" h="294639">
                  <a:moveTo>
                    <a:pt x="155194" y="0"/>
                  </a:moveTo>
                  <a:lnTo>
                    <a:pt x="150925" y="0"/>
                  </a:lnTo>
                  <a:lnTo>
                    <a:pt x="150114" y="228"/>
                  </a:lnTo>
                  <a:lnTo>
                    <a:pt x="149225" y="1104"/>
                  </a:lnTo>
                  <a:lnTo>
                    <a:pt x="148209" y="1625"/>
                  </a:lnTo>
                  <a:lnTo>
                    <a:pt x="147320" y="2641"/>
                  </a:lnTo>
                  <a:lnTo>
                    <a:pt x="140178" y="31072"/>
                  </a:lnTo>
                  <a:lnTo>
                    <a:pt x="131333" y="57681"/>
                  </a:lnTo>
                  <a:lnTo>
                    <a:pt x="100584" y="103390"/>
                  </a:lnTo>
                  <a:lnTo>
                    <a:pt x="55514" y="124696"/>
                  </a:lnTo>
                  <a:lnTo>
                    <a:pt x="5207" y="128485"/>
                  </a:lnTo>
                  <a:lnTo>
                    <a:pt x="1757" y="128485"/>
                  </a:lnTo>
                  <a:lnTo>
                    <a:pt x="635" y="131229"/>
                  </a:lnTo>
                  <a:lnTo>
                    <a:pt x="1143" y="133743"/>
                  </a:lnTo>
                  <a:lnTo>
                    <a:pt x="0" y="136182"/>
                  </a:lnTo>
                  <a:lnTo>
                    <a:pt x="635" y="139890"/>
                  </a:lnTo>
                  <a:lnTo>
                    <a:pt x="49466" y="156186"/>
                  </a:lnTo>
                  <a:lnTo>
                    <a:pt x="84454" y="187642"/>
                  </a:lnTo>
                  <a:lnTo>
                    <a:pt x="99075" y="236943"/>
                  </a:lnTo>
                  <a:lnTo>
                    <a:pt x="99439" y="263048"/>
                  </a:lnTo>
                  <a:lnTo>
                    <a:pt x="97409" y="288912"/>
                  </a:lnTo>
                  <a:lnTo>
                    <a:pt x="97027" y="292176"/>
                  </a:lnTo>
                  <a:lnTo>
                    <a:pt x="99485" y="293966"/>
                  </a:lnTo>
                  <a:lnTo>
                    <a:pt x="104394" y="293966"/>
                  </a:lnTo>
                  <a:lnTo>
                    <a:pt x="105156" y="293255"/>
                  </a:lnTo>
                  <a:lnTo>
                    <a:pt x="105918" y="292849"/>
                  </a:lnTo>
                  <a:lnTo>
                    <a:pt x="106425" y="292353"/>
                  </a:lnTo>
                  <a:lnTo>
                    <a:pt x="116804" y="268797"/>
                  </a:lnTo>
                  <a:lnTo>
                    <a:pt x="125825" y="245556"/>
                  </a:lnTo>
                  <a:lnTo>
                    <a:pt x="136132" y="223040"/>
                  </a:lnTo>
                  <a:lnTo>
                    <a:pt x="167624" y="187396"/>
                  </a:lnTo>
                  <a:lnTo>
                    <a:pt x="197405" y="177571"/>
                  </a:lnTo>
                  <a:lnTo>
                    <a:pt x="196844" y="177571"/>
                  </a:lnTo>
                  <a:lnTo>
                    <a:pt x="206264" y="176796"/>
                  </a:lnTo>
                  <a:lnTo>
                    <a:pt x="204946" y="176796"/>
                  </a:lnTo>
                  <a:lnTo>
                    <a:pt x="215449" y="176579"/>
                  </a:lnTo>
                  <a:lnTo>
                    <a:pt x="241963" y="176579"/>
                  </a:lnTo>
                  <a:lnTo>
                    <a:pt x="243332" y="174193"/>
                  </a:lnTo>
                  <a:lnTo>
                    <a:pt x="242697" y="171411"/>
                  </a:lnTo>
                  <a:lnTo>
                    <a:pt x="244348" y="168770"/>
                  </a:lnTo>
                  <a:lnTo>
                    <a:pt x="243586" y="165023"/>
                  </a:lnTo>
                  <a:lnTo>
                    <a:pt x="239775" y="164769"/>
                  </a:lnTo>
                  <a:lnTo>
                    <a:pt x="216638" y="159715"/>
                  </a:lnTo>
                  <a:lnTo>
                    <a:pt x="178982" y="132029"/>
                  </a:lnTo>
                  <a:lnTo>
                    <a:pt x="156688" y="86474"/>
                  </a:lnTo>
                  <a:lnTo>
                    <a:pt x="152828" y="59513"/>
                  </a:lnTo>
                  <a:lnTo>
                    <a:pt x="153326" y="32098"/>
                  </a:lnTo>
                  <a:lnTo>
                    <a:pt x="157099" y="5105"/>
                  </a:lnTo>
                  <a:lnTo>
                    <a:pt x="157734" y="1892"/>
                  </a:lnTo>
                  <a:lnTo>
                    <a:pt x="155194" y="0"/>
                  </a:lnTo>
                  <a:close/>
                </a:path>
                <a:path w="244475" h="294639">
                  <a:moveTo>
                    <a:pt x="241963" y="176579"/>
                  </a:moveTo>
                  <a:lnTo>
                    <a:pt x="215449" y="176579"/>
                  </a:lnTo>
                  <a:lnTo>
                    <a:pt x="224154" y="176796"/>
                  </a:lnTo>
                  <a:lnTo>
                    <a:pt x="228600" y="176987"/>
                  </a:lnTo>
                  <a:lnTo>
                    <a:pt x="237617" y="177571"/>
                  </a:lnTo>
                  <a:lnTo>
                    <a:pt x="241300" y="177736"/>
                  </a:lnTo>
                  <a:lnTo>
                    <a:pt x="241729" y="176987"/>
                  </a:lnTo>
                  <a:lnTo>
                    <a:pt x="241838" y="176796"/>
                  </a:lnTo>
                  <a:lnTo>
                    <a:pt x="241963" y="176579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09656" y="5624956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52653" y="50"/>
                  </a:moveTo>
                  <a:lnTo>
                    <a:pt x="155194" y="165"/>
                  </a:lnTo>
                  <a:lnTo>
                    <a:pt x="157734" y="2057"/>
                  </a:lnTo>
                  <a:lnTo>
                    <a:pt x="157099" y="5270"/>
                  </a:lnTo>
                  <a:lnTo>
                    <a:pt x="153326" y="32263"/>
                  </a:lnTo>
                  <a:lnTo>
                    <a:pt x="156688" y="86639"/>
                  </a:lnTo>
                  <a:lnTo>
                    <a:pt x="178982" y="132195"/>
                  </a:lnTo>
                  <a:lnTo>
                    <a:pt x="216638" y="159881"/>
                  </a:lnTo>
                  <a:lnTo>
                    <a:pt x="243586" y="165188"/>
                  </a:lnTo>
                  <a:lnTo>
                    <a:pt x="244348" y="168935"/>
                  </a:lnTo>
                  <a:lnTo>
                    <a:pt x="242697" y="171577"/>
                  </a:lnTo>
                  <a:lnTo>
                    <a:pt x="243332" y="174358"/>
                  </a:lnTo>
                  <a:lnTo>
                    <a:pt x="241300" y="177901"/>
                  </a:lnTo>
                  <a:lnTo>
                    <a:pt x="237617" y="177736"/>
                  </a:lnTo>
                  <a:lnTo>
                    <a:pt x="233045" y="177419"/>
                  </a:lnTo>
                  <a:lnTo>
                    <a:pt x="228600" y="177152"/>
                  </a:lnTo>
                  <a:lnTo>
                    <a:pt x="224154" y="176961"/>
                  </a:lnTo>
                  <a:lnTo>
                    <a:pt x="215449" y="176744"/>
                  </a:lnTo>
                  <a:lnTo>
                    <a:pt x="206708" y="176925"/>
                  </a:lnTo>
                  <a:lnTo>
                    <a:pt x="167624" y="187561"/>
                  </a:lnTo>
                  <a:lnTo>
                    <a:pt x="136132" y="223205"/>
                  </a:lnTo>
                  <a:lnTo>
                    <a:pt x="116804" y="268962"/>
                  </a:lnTo>
                  <a:lnTo>
                    <a:pt x="106807" y="291655"/>
                  </a:lnTo>
                  <a:lnTo>
                    <a:pt x="106425" y="292519"/>
                  </a:lnTo>
                  <a:lnTo>
                    <a:pt x="105918" y="293014"/>
                  </a:lnTo>
                  <a:lnTo>
                    <a:pt x="105156" y="293420"/>
                  </a:lnTo>
                  <a:lnTo>
                    <a:pt x="104394" y="294132"/>
                  </a:lnTo>
                  <a:lnTo>
                    <a:pt x="103377" y="294436"/>
                  </a:lnTo>
                  <a:lnTo>
                    <a:pt x="102235" y="294386"/>
                  </a:lnTo>
                  <a:lnTo>
                    <a:pt x="99695" y="294284"/>
                  </a:lnTo>
                  <a:lnTo>
                    <a:pt x="97027" y="292341"/>
                  </a:lnTo>
                  <a:lnTo>
                    <a:pt x="97409" y="289077"/>
                  </a:lnTo>
                  <a:lnTo>
                    <a:pt x="99439" y="263213"/>
                  </a:lnTo>
                  <a:lnTo>
                    <a:pt x="94640" y="211671"/>
                  </a:lnTo>
                  <a:lnTo>
                    <a:pt x="68949" y="169223"/>
                  </a:lnTo>
                  <a:lnTo>
                    <a:pt x="27412" y="147500"/>
                  </a:lnTo>
                  <a:lnTo>
                    <a:pt x="635" y="140055"/>
                  </a:lnTo>
                  <a:lnTo>
                    <a:pt x="0" y="136347"/>
                  </a:lnTo>
                  <a:lnTo>
                    <a:pt x="1143" y="133908"/>
                  </a:lnTo>
                  <a:lnTo>
                    <a:pt x="635" y="131394"/>
                  </a:lnTo>
                  <a:lnTo>
                    <a:pt x="1777" y="128600"/>
                  </a:lnTo>
                  <a:lnTo>
                    <a:pt x="55514" y="124861"/>
                  </a:lnTo>
                  <a:lnTo>
                    <a:pt x="100584" y="103555"/>
                  </a:lnTo>
                  <a:lnTo>
                    <a:pt x="131333" y="57846"/>
                  </a:lnTo>
                  <a:lnTo>
                    <a:pt x="146939" y="4318"/>
                  </a:lnTo>
                  <a:lnTo>
                    <a:pt x="147320" y="2806"/>
                  </a:lnTo>
                  <a:lnTo>
                    <a:pt x="148209" y="1790"/>
                  </a:lnTo>
                  <a:lnTo>
                    <a:pt x="149225" y="1270"/>
                  </a:lnTo>
                  <a:lnTo>
                    <a:pt x="150114" y="393"/>
                  </a:lnTo>
                  <a:lnTo>
                    <a:pt x="151511" y="0"/>
                  </a:lnTo>
                  <a:lnTo>
                    <a:pt x="152653" y="50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09656" y="5625122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9485" y="293966"/>
                  </a:moveTo>
                  <a:lnTo>
                    <a:pt x="95885" y="293966"/>
                  </a:lnTo>
                  <a:lnTo>
                    <a:pt x="103504" y="294271"/>
                  </a:lnTo>
                  <a:lnTo>
                    <a:pt x="99904" y="294271"/>
                  </a:lnTo>
                  <a:lnTo>
                    <a:pt x="99485" y="293966"/>
                  </a:lnTo>
                  <a:close/>
                </a:path>
                <a:path w="244475" h="294639">
                  <a:moveTo>
                    <a:pt x="155194" y="0"/>
                  </a:moveTo>
                  <a:lnTo>
                    <a:pt x="150925" y="0"/>
                  </a:lnTo>
                  <a:lnTo>
                    <a:pt x="150114" y="228"/>
                  </a:lnTo>
                  <a:lnTo>
                    <a:pt x="149225" y="1104"/>
                  </a:lnTo>
                  <a:lnTo>
                    <a:pt x="148209" y="1625"/>
                  </a:lnTo>
                  <a:lnTo>
                    <a:pt x="147320" y="2641"/>
                  </a:lnTo>
                  <a:lnTo>
                    <a:pt x="140178" y="31072"/>
                  </a:lnTo>
                  <a:lnTo>
                    <a:pt x="131333" y="57681"/>
                  </a:lnTo>
                  <a:lnTo>
                    <a:pt x="100584" y="103390"/>
                  </a:lnTo>
                  <a:lnTo>
                    <a:pt x="55514" y="124696"/>
                  </a:lnTo>
                  <a:lnTo>
                    <a:pt x="5207" y="128485"/>
                  </a:lnTo>
                  <a:lnTo>
                    <a:pt x="1757" y="128485"/>
                  </a:lnTo>
                  <a:lnTo>
                    <a:pt x="635" y="131229"/>
                  </a:lnTo>
                  <a:lnTo>
                    <a:pt x="1143" y="133743"/>
                  </a:lnTo>
                  <a:lnTo>
                    <a:pt x="0" y="136182"/>
                  </a:lnTo>
                  <a:lnTo>
                    <a:pt x="635" y="139890"/>
                  </a:lnTo>
                  <a:lnTo>
                    <a:pt x="49466" y="156186"/>
                  </a:lnTo>
                  <a:lnTo>
                    <a:pt x="84454" y="187642"/>
                  </a:lnTo>
                  <a:lnTo>
                    <a:pt x="99075" y="236943"/>
                  </a:lnTo>
                  <a:lnTo>
                    <a:pt x="99439" y="263048"/>
                  </a:lnTo>
                  <a:lnTo>
                    <a:pt x="97409" y="288912"/>
                  </a:lnTo>
                  <a:lnTo>
                    <a:pt x="97027" y="292176"/>
                  </a:lnTo>
                  <a:lnTo>
                    <a:pt x="99485" y="293966"/>
                  </a:lnTo>
                  <a:lnTo>
                    <a:pt x="104394" y="293966"/>
                  </a:lnTo>
                  <a:lnTo>
                    <a:pt x="105156" y="293255"/>
                  </a:lnTo>
                  <a:lnTo>
                    <a:pt x="105918" y="292849"/>
                  </a:lnTo>
                  <a:lnTo>
                    <a:pt x="106425" y="292353"/>
                  </a:lnTo>
                  <a:lnTo>
                    <a:pt x="116804" y="268797"/>
                  </a:lnTo>
                  <a:lnTo>
                    <a:pt x="125825" y="245556"/>
                  </a:lnTo>
                  <a:lnTo>
                    <a:pt x="136132" y="223040"/>
                  </a:lnTo>
                  <a:lnTo>
                    <a:pt x="167624" y="187396"/>
                  </a:lnTo>
                  <a:lnTo>
                    <a:pt x="197405" y="177571"/>
                  </a:lnTo>
                  <a:lnTo>
                    <a:pt x="196844" y="177571"/>
                  </a:lnTo>
                  <a:lnTo>
                    <a:pt x="206264" y="176796"/>
                  </a:lnTo>
                  <a:lnTo>
                    <a:pt x="204946" y="176796"/>
                  </a:lnTo>
                  <a:lnTo>
                    <a:pt x="215449" y="176579"/>
                  </a:lnTo>
                  <a:lnTo>
                    <a:pt x="241963" y="176579"/>
                  </a:lnTo>
                  <a:lnTo>
                    <a:pt x="243332" y="174193"/>
                  </a:lnTo>
                  <a:lnTo>
                    <a:pt x="242697" y="171411"/>
                  </a:lnTo>
                  <a:lnTo>
                    <a:pt x="244348" y="168770"/>
                  </a:lnTo>
                  <a:lnTo>
                    <a:pt x="243586" y="165023"/>
                  </a:lnTo>
                  <a:lnTo>
                    <a:pt x="239775" y="164769"/>
                  </a:lnTo>
                  <a:lnTo>
                    <a:pt x="216638" y="159715"/>
                  </a:lnTo>
                  <a:lnTo>
                    <a:pt x="178982" y="132029"/>
                  </a:lnTo>
                  <a:lnTo>
                    <a:pt x="156688" y="86474"/>
                  </a:lnTo>
                  <a:lnTo>
                    <a:pt x="152828" y="59513"/>
                  </a:lnTo>
                  <a:lnTo>
                    <a:pt x="153326" y="32098"/>
                  </a:lnTo>
                  <a:lnTo>
                    <a:pt x="157099" y="5105"/>
                  </a:lnTo>
                  <a:lnTo>
                    <a:pt x="157734" y="1892"/>
                  </a:lnTo>
                  <a:lnTo>
                    <a:pt x="155194" y="0"/>
                  </a:lnTo>
                  <a:close/>
                </a:path>
                <a:path w="244475" h="294639">
                  <a:moveTo>
                    <a:pt x="241963" y="176579"/>
                  </a:moveTo>
                  <a:lnTo>
                    <a:pt x="215449" y="176579"/>
                  </a:lnTo>
                  <a:lnTo>
                    <a:pt x="224154" y="176796"/>
                  </a:lnTo>
                  <a:lnTo>
                    <a:pt x="228600" y="176987"/>
                  </a:lnTo>
                  <a:lnTo>
                    <a:pt x="237617" y="177571"/>
                  </a:lnTo>
                  <a:lnTo>
                    <a:pt x="241300" y="177736"/>
                  </a:lnTo>
                  <a:lnTo>
                    <a:pt x="241729" y="176987"/>
                  </a:lnTo>
                  <a:lnTo>
                    <a:pt x="241838" y="176796"/>
                  </a:lnTo>
                  <a:lnTo>
                    <a:pt x="241963" y="176579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9512" y="2631935"/>
              <a:ext cx="235457" cy="34824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73231" y="2677922"/>
              <a:ext cx="120491" cy="2330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473231" y="2677922"/>
              <a:ext cx="120650" cy="233045"/>
            </a:xfrm>
            <a:custGeom>
              <a:avLst/>
              <a:gdLst/>
              <a:ahLst/>
              <a:cxnLst/>
              <a:rect l="l" t="t" r="r" b="b"/>
              <a:pathLst>
                <a:path w="120650" h="233044">
                  <a:moveTo>
                    <a:pt x="62198" y="380"/>
                  </a:moveTo>
                  <a:lnTo>
                    <a:pt x="58515" y="888"/>
                  </a:lnTo>
                  <a:lnTo>
                    <a:pt x="55467" y="6730"/>
                  </a:lnTo>
                  <a:lnTo>
                    <a:pt x="31718" y="60070"/>
                  </a:lnTo>
                  <a:lnTo>
                    <a:pt x="10763" y="111972"/>
                  </a:lnTo>
                  <a:lnTo>
                    <a:pt x="1809" y="148764"/>
                  </a:lnTo>
                  <a:lnTo>
                    <a:pt x="0" y="170674"/>
                  </a:lnTo>
                  <a:lnTo>
                    <a:pt x="476" y="177926"/>
                  </a:lnTo>
                  <a:lnTo>
                    <a:pt x="5274" y="199415"/>
                  </a:lnTo>
                  <a:lnTo>
                    <a:pt x="18192" y="216963"/>
                  </a:lnTo>
                  <a:lnTo>
                    <a:pt x="37302" y="228772"/>
                  </a:lnTo>
                  <a:lnTo>
                    <a:pt x="60674" y="233044"/>
                  </a:lnTo>
                  <a:lnTo>
                    <a:pt x="63976" y="233044"/>
                  </a:lnTo>
                  <a:lnTo>
                    <a:pt x="106124" y="213645"/>
                  </a:lnTo>
                  <a:lnTo>
                    <a:pt x="120491" y="177673"/>
                  </a:lnTo>
                  <a:lnTo>
                    <a:pt x="115824" y="136979"/>
                  </a:lnTo>
                  <a:lnTo>
                    <a:pt x="99060" y="83391"/>
                  </a:lnTo>
                  <a:lnTo>
                    <a:pt x="80057" y="34208"/>
                  </a:lnTo>
                  <a:lnTo>
                    <a:pt x="68675" y="6730"/>
                  </a:lnTo>
                  <a:lnTo>
                    <a:pt x="66643" y="1397"/>
                  </a:lnTo>
                  <a:lnTo>
                    <a:pt x="64230" y="0"/>
                  </a:lnTo>
                  <a:lnTo>
                    <a:pt x="62198" y="380"/>
                  </a:lnTo>
                  <a:close/>
                </a:path>
              </a:pathLst>
            </a:custGeom>
            <a:ln w="1143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81722" y="2672079"/>
              <a:ext cx="120509" cy="23266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71304" y="641591"/>
              <a:ext cx="445770" cy="52198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688194" y="662686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5203" y="0"/>
                  </a:moveTo>
                  <a:lnTo>
                    <a:pt x="228726" y="0"/>
                  </a:lnTo>
                  <a:lnTo>
                    <a:pt x="227583" y="380"/>
                  </a:lnTo>
                  <a:lnTo>
                    <a:pt x="226186" y="1650"/>
                  </a:lnTo>
                  <a:lnTo>
                    <a:pt x="224408" y="2412"/>
                  </a:lnTo>
                  <a:lnTo>
                    <a:pt x="223138" y="4063"/>
                  </a:lnTo>
                  <a:lnTo>
                    <a:pt x="222630" y="6350"/>
                  </a:lnTo>
                  <a:lnTo>
                    <a:pt x="212336" y="47132"/>
                  </a:lnTo>
                  <a:lnTo>
                    <a:pt x="198945" y="87439"/>
                  </a:lnTo>
                  <a:lnTo>
                    <a:pt x="179839" y="124793"/>
                  </a:lnTo>
                  <a:lnTo>
                    <a:pt x="152400" y="156717"/>
                  </a:lnTo>
                  <a:lnTo>
                    <a:pt x="120191" y="177260"/>
                  </a:lnTo>
                  <a:lnTo>
                    <a:pt x="46011" y="194008"/>
                  </a:lnTo>
                  <a:lnTo>
                    <a:pt x="7874" y="194690"/>
                  </a:lnTo>
                  <a:lnTo>
                    <a:pt x="2794" y="194690"/>
                  </a:lnTo>
                  <a:lnTo>
                    <a:pt x="1015" y="198881"/>
                  </a:lnTo>
                  <a:lnTo>
                    <a:pt x="1777" y="202691"/>
                  </a:lnTo>
                  <a:lnTo>
                    <a:pt x="0" y="206375"/>
                  </a:lnTo>
                  <a:lnTo>
                    <a:pt x="1015" y="211962"/>
                  </a:lnTo>
                  <a:lnTo>
                    <a:pt x="41540" y="223238"/>
                  </a:lnTo>
                  <a:lnTo>
                    <a:pt x="104540" y="256186"/>
                  </a:lnTo>
                  <a:lnTo>
                    <a:pt x="143396" y="320486"/>
                  </a:lnTo>
                  <a:lnTo>
                    <a:pt x="150098" y="359013"/>
                  </a:lnTo>
                  <a:lnTo>
                    <a:pt x="150679" y="398563"/>
                  </a:lnTo>
                  <a:lnTo>
                    <a:pt x="147700" y="437768"/>
                  </a:lnTo>
                  <a:lnTo>
                    <a:pt x="147065" y="442722"/>
                  </a:lnTo>
                  <a:lnTo>
                    <a:pt x="151129" y="445642"/>
                  </a:lnTo>
                  <a:lnTo>
                    <a:pt x="154939" y="445897"/>
                  </a:lnTo>
                  <a:lnTo>
                    <a:pt x="156590" y="445897"/>
                  </a:lnTo>
                  <a:lnTo>
                    <a:pt x="157691" y="445642"/>
                  </a:lnTo>
                  <a:lnTo>
                    <a:pt x="158114" y="445642"/>
                  </a:lnTo>
                  <a:lnTo>
                    <a:pt x="159384" y="444373"/>
                  </a:lnTo>
                  <a:lnTo>
                    <a:pt x="160400" y="443738"/>
                  </a:lnTo>
                  <a:lnTo>
                    <a:pt x="161289" y="442975"/>
                  </a:lnTo>
                  <a:lnTo>
                    <a:pt x="161798" y="441705"/>
                  </a:lnTo>
                  <a:lnTo>
                    <a:pt x="176910" y="407308"/>
                  </a:lnTo>
                  <a:lnTo>
                    <a:pt x="190595" y="372078"/>
                  </a:lnTo>
                  <a:lnTo>
                    <a:pt x="227202" y="306831"/>
                  </a:lnTo>
                  <a:lnTo>
                    <a:pt x="269744" y="276185"/>
                  </a:lnTo>
                  <a:lnTo>
                    <a:pt x="311918" y="267969"/>
                  </a:lnTo>
                  <a:lnTo>
                    <a:pt x="308058" y="267969"/>
                  </a:lnTo>
                  <a:lnTo>
                    <a:pt x="326344" y="267624"/>
                  </a:lnTo>
                  <a:lnTo>
                    <a:pt x="366478" y="267624"/>
                  </a:lnTo>
                  <a:lnTo>
                    <a:pt x="368553" y="263905"/>
                  </a:lnTo>
                  <a:lnTo>
                    <a:pt x="367791" y="259714"/>
                  </a:lnTo>
                  <a:lnTo>
                    <a:pt x="370077" y="255777"/>
                  </a:lnTo>
                  <a:lnTo>
                    <a:pt x="369061" y="250062"/>
                  </a:lnTo>
                  <a:lnTo>
                    <a:pt x="328201" y="242024"/>
                  </a:lnTo>
                  <a:lnTo>
                    <a:pt x="271103" y="200086"/>
                  </a:lnTo>
                  <a:lnTo>
                    <a:pt x="237372" y="131048"/>
                  </a:lnTo>
                  <a:lnTo>
                    <a:pt x="231536" y="90170"/>
                  </a:lnTo>
                  <a:lnTo>
                    <a:pt x="232296" y="48625"/>
                  </a:lnTo>
                  <a:lnTo>
                    <a:pt x="237998" y="7747"/>
                  </a:lnTo>
                  <a:lnTo>
                    <a:pt x="238886" y="2921"/>
                  </a:lnTo>
                  <a:lnTo>
                    <a:pt x="235203" y="0"/>
                  </a:lnTo>
                  <a:close/>
                </a:path>
                <a:path w="370204" h="446405">
                  <a:moveTo>
                    <a:pt x="366478" y="267624"/>
                  </a:moveTo>
                  <a:lnTo>
                    <a:pt x="326344" y="267624"/>
                  </a:lnTo>
                  <a:lnTo>
                    <a:pt x="339598" y="267969"/>
                  </a:lnTo>
                  <a:lnTo>
                    <a:pt x="346328" y="268224"/>
                  </a:lnTo>
                  <a:lnTo>
                    <a:pt x="353186" y="268604"/>
                  </a:lnTo>
                  <a:lnTo>
                    <a:pt x="359918" y="269113"/>
                  </a:lnTo>
                  <a:lnTo>
                    <a:pt x="365505" y="269366"/>
                  </a:lnTo>
                  <a:lnTo>
                    <a:pt x="366478" y="267624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88194" y="662431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1266" y="126"/>
                  </a:moveTo>
                  <a:lnTo>
                    <a:pt x="235203" y="253"/>
                  </a:lnTo>
                  <a:lnTo>
                    <a:pt x="238886" y="3175"/>
                  </a:lnTo>
                  <a:lnTo>
                    <a:pt x="237998" y="8000"/>
                  </a:lnTo>
                  <a:lnTo>
                    <a:pt x="232296" y="48879"/>
                  </a:lnTo>
                  <a:lnTo>
                    <a:pt x="231536" y="90424"/>
                  </a:lnTo>
                  <a:lnTo>
                    <a:pt x="237372" y="131302"/>
                  </a:lnTo>
                  <a:lnTo>
                    <a:pt x="251459" y="170179"/>
                  </a:lnTo>
                  <a:lnTo>
                    <a:pt x="297068" y="225059"/>
                  </a:lnTo>
                  <a:lnTo>
                    <a:pt x="363347" y="249935"/>
                  </a:lnTo>
                  <a:lnTo>
                    <a:pt x="369061" y="250316"/>
                  </a:lnTo>
                  <a:lnTo>
                    <a:pt x="370077" y="256031"/>
                  </a:lnTo>
                  <a:lnTo>
                    <a:pt x="367791" y="259968"/>
                  </a:lnTo>
                  <a:lnTo>
                    <a:pt x="368553" y="264159"/>
                  </a:lnTo>
                  <a:lnTo>
                    <a:pt x="365505" y="269620"/>
                  </a:lnTo>
                  <a:lnTo>
                    <a:pt x="353186" y="268858"/>
                  </a:lnTo>
                  <a:lnTo>
                    <a:pt x="346328" y="268477"/>
                  </a:lnTo>
                  <a:lnTo>
                    <a:pt x="339598" y="268223"/>
                  </a:lnTo>
                  <a:lnTo>
                    <a:pt x="326344" y="267878"/>
                  </a:lnTo>
                  <a:lnTo>
                    <a:pt x="313102" y="268128"/>
                  </a:lnTo>
                  <a:lnTo>
                    <a:pt x="269744" y="276439"/>
                  </a:lnTo>
                  <a:lnTo>
                    <a:pt x="227202" y="307085"/>
                  </a:lnTo>
                  <a:lnTo>
                    <a:pt x="190595" y="372332"/>
                  </a:lnTo>
                  <a:lnTo>
                    <a:pt x="176910" y="407562"/>
                  </a:lnTo>
                  <a:lnTo>
                    <a:pt x="161798" y="441959"/>
                  </a:lnTo>
                  <a:lnTo>
                    <a:pt x="161289" y="443229"/>
                  </a:lnTo>
                  <a:lnTo>
                    <a:pt x="160400" y="443991"/>
                  </a:lnTo>
                  <a:lnTo>
                    <a:pt x="159384" y="444626"/>
                  </a:lnTo>
                  <a:lnTo>
                    <a:pt x="158241" y="445769"/>
                  </a:lnTo>
                  <a:lnTo>
                    <a:pt x="156590" y="446150"/>
                  </a:lnTo>
                  <a:lnTo>
                    <a:pt x="154939" y="446150"/>
                  </a:lnTo>
                  <a:lnTo>
                    <a:pt x="151129" y="445896"/>
                  </a:lnTo>
                  <a:lnTo>
                    <a:pt x="147065" y="442975"/>
                  </a:lnTo>
                  <a:lnTo>
                    <a:pt x="147700" y="438022"/>
                  </a:lnTo>
                  <a:lnTo>
                    <a:pt x="150679" y="398817"/>
                  </a:lnTo>
                  <a:lnTo>
                    <a:pt x="150098" y="359267"/>
                  </a:lnTo>
                  <a:lnTo>
                    <a:pt x="143396" y="320740"/>
                  </a:lnTo>
                  <a:lnTo>
                    <a:pt x="128015" y="284606"/>
                  </a:lnTo>
                  <a:lnTo>
                    <a:pt x="74993" y="236918"/>
                  </a:lnTo>
                  <a:lnTo>
                    <a:pt x="6350" y="213613"/>
                  </a:lnTo>
                  <a:lnTo>
                    <a:pt x="1015" y="212216"/>
                  </a:lnTo>
                  <a:lnTo>
                    <a:pt x="0" y="206628"/>
                  </a:lnTo>
                  <a:lnTo>
                    <a:pt x="1777" y="202945"/>
                  </a:lnTo>
                  <a:lnTo>
                    <a:pt x="1015" y="199135"/>
                  </a:lnTo>
                  <a:lnTo>
                    <a:pt x="2794" y="194944"/>
                  </a:lnTo>
                  <a:lnTo>
                    <a:pt x="7874" y="194944"/>
                  </a:lnTo>
                  <a:lnTo>
                    <a:pt x="46011" y="194262"/>
                  </a:lnTo>
                  <a:lnTo>
                    <a:pt x="84089" y="189198"/>
                  </a:lnTo>
                  <a:lnTo>
                    <a:pt x="152400" y="156971"/>
                  </a:lnTo>
                  <a:lnTo>
                    <a:pt x="179839" y="125047"/>
                  </a:lnTo>
                  <a:lnTo>
                    <a:pt x="198945" y="87693"/>
                  </a:lnTo>
                  <a:lnTo>
                    <a:pt x="212336" y="47386"/>
                  </a:lnTo>
                  <a:lnTo>
                    <a:pt x="222630" y="6603"/>
                  </a:lnTo>
                  <a:lnTo>
                    <a:pt x="223138" y="4317"/>
                  </a:lnTo>
                  <a:lnTo>
                    <a:pt x="224408" y="2666"/>
                  </a:lnTo>
                  <a:lnTo>
                    <a:pt x="226186" y="1904"/>
                  </a:lnTo>
                  <a:lnTo>
                    <a:pt x="227583" y="634"/>
                  </a:lnTo>
                  <a:lnTo>
                    <a:pt x="229488" y="0"/>
                  </a:lnTo>
                  <a:lnTo>
                    <a:pt x="231266" y="126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88194" y="662686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5203" y="0"/>
                  </a:moveTo>
                  <a:lnTo>
                    <a:pt x="228726" y="0"/>
                  </a:lnTo>
                  <a:lnTo>
                    <a:pt x="227583" y="380"/>
                  </a:lnTo>
                  <a:lnTo>
                    <a:pt x="226186" y="1650"/>
                  </a:lnTo>
                  <a:lnTo>
                    <a:pt x="224408" y="2412"/>
                  </a:lnTo>
                  <a:lnTo>
                    <a:pt x="223138" y="4063"/>
                  </a:lnTo>
                  <a:lnTo>
                    <a:pt x="222630" y="6350"/>
                  </a:lnTo>
                  <a:lnTo>
                    <a:pt x="212336" y="47132"/>
                  </a:lnTo>
                  <a:lnTo>
                    <a:pt x="198945" y="87439"/>
                  </a:lnTo>
                  <a:lnTo>
                    <a:pt x="179839" y="124793"/>
                  </a:lnTo>
                  <a:lnTo>
                    <a:pt x="152400" y="156717"/>
                  </a:lnTo>
                  <a:lnTo>
                    <a:pt x="120191" y="177260"/>
                  </a:lnTo>
                  <a:lnTo>
                    <a:pt x="46011" y="194008"/>
                  </a:lnTo>
                  <a:lnTo>
                    <a:pt x="7874" y="194690"/>
                  </a:lnTo>
                  <a:lnTo>
                    <a:pt x="2794" y="194690"/>
                  </a:lnTo>
                  <a:lnTo>
                    <a:pt x="1015" y="198881"/>
                  </a:lnTo>
                  <a:lnTo>
                    <a:pt x="1777" y="202691"/>
                  </a:lnTo>
                  <a:lnTo>
                    <a:pt x="0" y="206375"/>
                  </a:lnTo>
                  <a:lnTo>
                    <a:pt x="1015" y="211962"/>
                  </a:lnTo>
                  <a:lnTo>
                    <a:pt x="41540" y="223238"/>
                  </a:lnTo>
                  <a:lnTo>
                    <a:pt x="104540" y="256186"/>
                  </a:lnTo>
                  <a:lnTo>
                    <a:pt x="143396" y="320486"/>
                  </a:lnTo>
                  <a:lnTo>
                    <a:pt x="150098" y="359013"/>
                  </a:lnTo>
                  <a:lnTo>
                    <a:pt x="150679" y="398563"/>
                  </a:lnTo>
                  <a:lnTo>
                    <a:pt x="147700" y="437768"/>
                  </a:lnTo>
                  <a:lnTo>
                    <a:pt x="147065" y="442722"/>
                  </a:lnTo>
                  <a:lnTo>
                    <a:pt x="151129" y="445642"/>
                  </a:lnTo>
                  <a:lnTo>
                    <a:pt x="154939" y="445897"/>
                  </a:lnTo>
                  <a:lnTo>
                    <a:pt x="156590" y="445897"/>
                  </a:lnTo>
                  <a:lnTo>
                    <a:pt x="157691" y="445642"/>
                  </a:lnTo>
                  <a:lnTo>
                    <a:pt x="158114" y="445642"/>
                  </a:lnTo>
                  <a:lnTo>
                    <a:pt x="159384" y="444373"/>
                  </a:lnTo>
                  <a:lnTo>
                    <a:pt x="160400" y="443738"/>
                  </a:lnTo>
                  <a:lnTo>
                    <a:pt x="161289" y="442975"/>
                  </a:lnTo>
                  <a:lnTo>
                    <a:pt x="161798" y="441705"/>
                  </a:lnTo>
                  <a:lnTo>
                    <a:pt x="176910" y="407308"/>
                  </a:lnTo>
                  <a:lnTo>
                    <a:pt x="190595" y="372078"/>
                  </a:lnTo>
                  <a:lnTo>
                    <a:pt x="227202" y="306831"/>
                  </a:lnTo>
                  <a:lnTo>
                    <a:pt x="269744" y="276185"/>
                  </a:lnTo>
                  <a:lnTo>
                    <a:pt x="311918" y="267969"/>
                  </a:lnTo>
                  <a:lnTo>
                    <a:pt x="308058" y="267969"/>
                  </a:lnTo>
                  <a:lnTo>
                    <a:pt x="326344" y="267624"/>
                  </a:lnTo>
                  <a:lnTo>
                    <a:pt x="366478" y="267624"/>
                  </a:lnTo>
                  <a:lnTo>
                    <a:pt x="368553" y="263905"/>
                  </a:lnTo>
                  <a:lnTo>
                    <a:pt x="367791" y="259714"/>
                  </a:lnTo>
                  <a:lnTo>
                    <a:pt x="370077" y="255777"/>
                  </a:lnTo>
                  <a:lnTo>
                    <a:pt x="369061" y="250062"/>
                  </a:lnTo>
                  <a:lnTo>
                    <a:pt x="328201" y="242024"/>
                  </a:lnTo>
                  <a:lnTo>
                    <a:pt x="271103" y="200086"/>
                  </a:lnTo>
                  <a:lnTo>
                    <a:pt x="237372" y="131048"/>
                  </a:lnTo>
                  <a:lnTo>
                    <a:pt x="231536" y="90170"/>
                  </a:lnTo>
                  <a:lnTo>
                    <a:pt x="232296" y="48625"/>
                  </a:lnTo>
                  <a:lnTo>
                    <a:pt x="237998" y="7747"/>
                  </a:lnTo>
                  <a:lnTo>
                    <a:pt x="238886" y="2921"/>
                  </a:lnTo>
                  <a:lnTo>
                    <a:pt x="235203" y="0"/>
                  </a:lnTo>
                  <a:close/>
                </a:path>
                <a:path w="370204" h="446405">
                  <a:moveTo>
                    <a:pt x="366478" y="267624"/>
                  </a:moveTo>
                  <a:lnTo>
                    <a:pt x="326344" y="267624"/>
                  </a:lnTo>
                  <a:lnTo>
                    <a:pt x="339598" y="267969"/>
                  </a:lnTo>
                  <a:lnTo>
                    <a:pt x="346328" y="268224"/>
                  </a:lnTo>
                  <a:lnTo>
                    <a:pt x="353186" y="268604"/>
                  </a:lnTo>
                  <a:lnTo>
                    <a:pt x="359918" y="269113"/>
                  </a:lnTo>
                  <a:lnTo>
                    <a:pt x="365505" y="269366"/>
                  </a:lnTo>
                  <a:lnTo>
                    <a:pt x="366478" y="267624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50"/>
            <a:ext cx="12192000" cy="6858634"/>
            <a:chOff x="0" y="-50"/>
            <a:chExt cx="12192000" cy="6858634"/>
          </a:xfrm>
        </p:grpSpPr>
        <p:pic>
          <p:nvPicPr>
            <p:cNvPr id="3" name="object 3" descr="Person using a hammer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4828" y="0"/>
              <a:ext cx="3937635" cy="6254496"/>
            </a:xfrm>
            <a:prstGeom prst="rect">
              <a:avLst/>
            </a:prstGeom>
          </p:spPr>
        </p:pic>
        <p:pic>
          <p:nvPicPr>
            <p:cNvPr id="4" name="object 4" descr="back view of woman holding small dog e172494221948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084828" cy="6277356"/>
            </a:xfrm>
            <a:prstGeom prst="rect">
              <a:avLst/>
            </a:prstGeom>
          </p:spPr>
        </p:pic>
        <p:pic>
          <p:nvPicPr>
            <p:cNvPr id="5" name="object 5" descr="Close up of person payi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8873" y="-50"/>
              <a:ext cx="4183126" cy="62243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4695" y="4044708"/>
              <a:ext cx="3197352" cy="1664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1289" y="4070984"/>
              <a:ext cx="3094990" cy="1562100"/>
            </a:xfrm>
            <a:custGeom>
              <a:avLst/>
              <a:gdLst/>
              <a:ahLst/>
              <a:cxnLst/>
              <a:rect l="l" t="t" r="r" b="b"/>
              <a:pathLst>
                <a:path w="3094990" h="1562100">
                  <a:moveTo>
                    <a:pt x="2834462" y="0"/>
                  </a:moveTo>
                  <a:lnTo>
                    <a:pt x="260337" y="0"/>
                  </a:lnTo>
                  <a:lnTo>
                    <a:pt x="213542" y="4195"/>
                  </a:lnTo>
                  <a:lnTo>
                    <a:pt x="169498" y="16290"/>
                  </a:lnTo>
                  <a:lnTo>
                    <a:pt x="128941" y="35550"/>
                  </a:lnTo>
                  <a:lnTo>
                    <a:pt x="92606" y="61238"/>
                  </a:lnTo>
                  <a:lnTo>
                    <a:pt x="61229" y="92619"/>
                  </a:lnTo>
                  <a:lnTo>
                    <a:pt x="35544" y="128956"/>
                  </a:lnTo>
                  <a:lnTo>
                    <a:pt x="16287" y="169514"/>
                  </a:lnTo>
                  <a:lnTo>
                    <a:pt x="4194" y="213557"/>
                  </a:lnTo>
                  <a:lnTo>
                    <a:pt x="0" y="260350"/>
                  </a:lnTo>
                  <a:lnTo>
                    <a:pt x="0" y="1301623"/>
                  </a:lnTo>
                  <a:lnTo>
                    <a:pt x="4194" y="1348449"/>
                  </a:lnTo>
                  <a:lnTo>
                    <a:pt x="16287" y="1392514"/>
                  </a:lnTo>
                  <a:lnTo>
                    <a:pt x="35544" y="1433082"/>
                  </a:lnTo>
                  <a:lnTo>
                    <a:pt x="61229" y="1469421"/>
                  </a:lnTo>
                  <a:lnTo>
                    <a:pt x="92606" y="1500798"/>
                  </a:lnTo>
                  <a:lnTo>
                    <a:pt x="128941" y="1526478"/>
                  </a:lnTo>
                  <a:lnTo>
                    <a:pt x="169498" y="1545730"/>
                  </a:lnTo>
                  <a:lnTo>
                    <a:pt x="213542" y="1557818"/>
                  </a:lnTo>
                  <a:lnTo>
                    <a:pt x="260337" y="1562011"/>
                  </a:lnTo>
                  <a:lnTo>
                    <a:pt x="2834462" y="1562011"/>
                  </a:lnTo>
                  <a:lnTo>
                    <a:pt x="2881254" y="1557818"/>
                  </a:lnTo>
                  <a:lnTo>
                    <a:pt x="2925297" y="1545730"/>
                  </a:lnTo>
                  <a:lnTo>
                    <a:pt x="2965855" y="1526478"/>
                  </a:lnTo>
                  <a:lnTo>
                    <a:pt x="3002192" y="1500798"/>
                  </a:lnTo>
                  <a:lnTo>
                    <a:pt x="3033573" y="1469421"/>
                  </a:lnTo>
                  <a:lnTo>
                    <a:pt x="3059261" y="1433082"/>
                  </a:lnTo>
                  <a:lnTo>
                    <a:pt x="3078521" y="1392514"/>
                  </a:lnTo>
                  <a:lnTo>
                    <a:pt x="3090616" y="1348449"/>
                  </a:lnTo>
                  <a:lnTo>
                    <a:pt x="3094812" y="1301623"/>
                  </a:lnTo>
                  <a:lnTo>
                    <a:pt x="3094812" y="260350"/>
                  </a:lnTo>
                  <a:lnTo>
                    <a:pt x="3090616" y="213557"/>
                  </a:lnTo>
                  <a:lnTo>
                    <a:pt x="3078521" y="169514"/>
                  </a:lnTo>
                  <a:lnTo>
                    <a:pt x="3059261" y="128956"/>
                  </a:lnTo>
                  <a:lnTo>
                    <a:pt x="3033573" y="92619"/>
                  </a:lnTo>
                  <a:lnTo>
                    <a:pt x="3002192" y="61238"/>
                  </a:lnTo>
                  <a:lnTo>
                    <a:pt x="2965855" y="35550"/>
                  </a:lnTo>
                  <a:lnTo>
                    <a:pt x="2925297" y="16290"/>
                  </a:lnTo>
                  <a:lnTo>
                    <a:pt x="2881254" y="4195"/>
                  </a:lnTo>
                  <a:lnTo>
                    <a:pt x="2834462" y="0"/>
                  </a:lnTo>
                  <a:close/>
                </a:path>
              </a:pathLst>
            </a:custGeom>
            <a:solidFill>
              <a:srgbClr val="DEDED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8620" y="4440935"/>
              <a:ext cx="1924050" cy="5676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73579" y="4440935"/>
              <a:ext cx="409194" cy="5676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43683" y="4440935"/>
              <a:ext cx="1128521" cy="5676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8620" y="4745735"/>
              <a:ext cx="2201418" cy="5676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8620" y="5050535"/>
              <a:ext cx="1200150" cy="56768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535635" y="4505705"/>
            <a:ext cx="240284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85858"/>
                </a:solidFill>
                <a:latin typeface="Arial"/>
                <a:cs typeface="Arial"/>
              </a:rPr>
              <a:t>Avoid</a:t>
            </a:r>
            <a:r>
              <a:rPr sz="2000" b="1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85858"/>
                </a:solidFill>
                <a:latin typeface="Arial"/>
                <a:cs typeface="Arial"/>
              </a:rPr>
              <a:t>health</a:t>
            </a:r>
            <a:r>
              <a:rPr sz="2000" b="1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Arial"/>
                <a:cs typeface="Arial"/>
              </a:rPr>
              <a:t>issues </a:t>
            </a:r>
            <a:r>
              <a:rPr sz="2000" b="1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85858"/>
                </a:solidFill>
                <a:latin typeface="Arial"/>
                <a:cs typeface="Arial"/>
              </a:rPr>
              <a:t>humans</a:t>
            </a:r>
            <a:r>
              <a:rPr sz="2000" b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585858"/>
                </a:solidFill>
                <a:latin typeface="Arial"/>
                <a:cs typeface="Arial"/>
              </a:rPr>
              <a:t>and </a:t>
            </a:r>
            <a:r>
              <a:rPr sz="2000" b="1" spc="-10" dirty="0">
                <a:solidFill>
                  <a:srgbClr val="585858"/>
                </a:solidFill>
                <a:latin typeface="Arial"/>
                <a:cs typeface="Arial"/>
              </a:rPr>
              <a:t>wildlife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902457" y="4044708"/>
            <a:ext cx="8585835" cy="2025650"/>
            <a:chOff x="2902457" y="4044708"/>
            <a:chExt cx="8585835" cy="2025650"/>
          </a:xfrm>
        </p:grpSpPr>
        <p:sp>
          <p:nvSpPr>
            <p:cNvPr id="15" name="object 15"/>
            <p:cNvSpPr/>
            <p:nvPr/>
          </p:nvSpPr>
          <p:spPr>
            <a:xfrm>
              <a:off x="2902457" y="5162549"/>
              <a:ext cx="907415" cy="907415"/>
            </a:xfrm>
            <a:custGeom>
              <a:avLst/>
              <a:gdLst/>
              <a:ahLst/>
              <a:cxnLst/>
              <a:rect l="l" t="t" r="r" b="b"/>
              <a:pathLst>
                <a:path w="907414" h="907414">
                  <a:moveTo>
                    <a:pt x="453644" y="0"/>
                  </a:moveTo>
                  <a:lnTo>
                    <a:pt x="407256" y="2341"/>
                  </a:lnTo>
                  <a:lnTo>
                    <a:pt x="362210" y="9215"/>
                  </a:lnTo>
                  <a:lnTo>
                    <a:pt x="318732" y="20392"/>
                  </a:lnTo>
                  <a:lnTo>
                    <a:pt x="277052" y="35644"/>
                  </a:lnTo>
                  <a:lnTo>
                    <a:pt x="237396" y="54745"/>
                  </a:lnTo>
                  <a:lnTo>
                    <a:pt x="199993" y="77465"/>
                  </a:lnTo>
                  <a:lnTo>
                    <a:pt x="165071" y="103577"/>
                  </a:lnTo>
                  <a:lnTo>
                    <a:pt x="132857" y="132853"/>
                  </a:lnTo>
                  <a:lnTo>
                    <a:pt x="103580" y="165064"/>
                  </a:lnTo>
                  <a:lnTo>
                    <a:pt x="77467" y="199984"/>
                  </a:lnTo>
                  <a:lnTo>
                    <a:pt x="54746" y="237384"/>
                  </a:lnTo>
                  <a:lnTo>
                    <a:pt x="35645" y="277036"/>
                  </a:lnTo>
                  <a:lnTo>
                    <a:pt x="20392" y="318712"/>
                  </a:lnTo>
                  <a:lnTo>
                    <a:pt x="9215" y="362184"/>
                  </a:lnTo>
                  <a:lnTo>
                    <a:pt x="2341" y="407225"/>
                  </a:lnTo>
                  <a:lnTo>
                    <a:pt x="0" y="453605"/>
                  </a:lnTo>
                  <a:lnTo>
                    <a:pt x="2341" y="499982"/>
                  </a:lnTo>
                  <a:lnTo>
                    <a:pt x="9215" y="545019"/>
                  </a:lnTo>
                  <a:lnTo>
                    <a:pt x="20392" y="588488"/>
                  </a:lnTo>
                  <a:lnTo>
                    <a:pt x="35645" y="630162"/>
                  </a:lnTo>
                  <a:lnTo>
                    <a:pt x="54746" y="669813"/>
                  </a:lnTo>
                  <a:lnTo>
                    <a:pt x="77467" y="707211"/>
                  </a:lnTo>
                  <a:lnTo>
                    <a:pt x="103580" y="742131"/>
                  </a:lnTo>
                  <a:lnTo>
                    <a:pt x="132857" y="774342"/>
                  </a:lnTo>
                  <a:lnTo>
                    <a:pt x="165071" y="803618"/>
                  </a:lnTo>
                  <a:lnTo>
                    <a:pt x="199993" y="829731"/>
                  </a:lnTo>
                  <a:lnTo>
                    <a:pt x="237396" y="852451"/>
                  </a:lnTo>
                  <a:lnTo>
                    <a:pt x="277052" y="871552"/>
                  </a:lnTo>
                  <a:lnTo>
                    <a:pt x="318732" y="886806"/>
                  </a:lnTo>
                  <a:lnTo>
                    <a:pt x="362210" y="897983"/>
                  </a:lnTo>
                  <a:lnTo>
                    <a:pt x="407256" y="904857"/>
                  </a:lnTo>
                  <a:lnTo>
                    <a:pt x="453644" y="907199"/>
                  </a:lnTo>
                  <a:lnTo>
                    <a:pt x="500009" y="904857"/>
                  </a:lnTo>
                  <a:lnTo>
                    <a:pt x="545035" y="897983"/>
                  </a:lnTo>
                  <a:lnTo>
                    <a:pt x="588496" y="886806"/>
                  </a:lnTo>
                  <a:lnTo>
                    <a:pt x="630162" y="871552"/>
                  </a:lnTo>
                  <a:lnTo>
                    <a:pt x="669805" y="852451"/>
                  </a:lnTo>
                  <a:lnTo>
                    <a:pt x="707198" y="829731"/>
                  </a:lnTo>
                  <a:lnTo>
                    <a:pt x="742111" y="803618"/>
                  </a:lnTo>
                  <a:lnTo>
                    <a:pt x="774319" y="774342"/>
                  </a:lnTo>
                  <a:lnTo>
                    <a:pt x="803591" y="742131"/>
                  </a:lnTo>
                  <a:lnTo>
                    <a:pt x="829700" y="707211"/>
                  </a:lnTo>
                  <a:lnTo>
                    <a:pt x="852418" y="669813"/>
                  </a:lnTo>
                  <a:lnTo>
                    <a:pt x="871517" y="630162"/>
                  </a:lnTo>
                  <a:lnTo>
                    <a:pt x="886769" y="588488"/>
                  </a:lnTo>
                  <a:lnTo>
                    <a:pt x="897946" y="545019"/>
                  </a:lnTo>
                  <a:lnTo>
                    <a:pt x="904819" y="499982"/>
                  </a:lnTo>
                  <a:lnTo>
                    <a:pt x="907161" y="453605"/>
                  </a:lnTo>
                  <a:lnTo>
                    <a:pt x="904819" y="407225"/>
                  </a:lnTo>
                  <a:lnTo>
                    <a:pt x="897946" y="362184"/>
                  </a:lnTo>
                  <a:lnTo>
                    <a:pt x="886769" y="318712"/>
                  </a:lnTo>
                  <a:lnTo>
                    <a:pt x="871517" y="277036"/>
                  </a:lnTo>
                  <a:lnTo>
                    <a:pt x="852418" y="237384"/>
                  </a:lnTo>
                  <a:lnTo>
                    <a:pt x="829700" y="199984"/>
                  </a:lnTo>
                  <a:lnTo>
                    <a:pt x="803591" y="165064"/>
                  </a:lnTo>
                  <a:lnTo>
                    <a:pt x="774319" y="132853"/>
                  </a:lnTo>
                  <a:lnTo>
                    <a:pt x="742111" y="103577"/>
                  </a:lnTo>
                  <a:lnTo>
                    <a:pt x="707198" y="77465"/>
                  </a:lnTo>
                  <a:lnTo>
                    <a:pt x="669805" y="54745"/>
                  </a:lnTo>
                  <a:lnTo>
                    <a:pt x="630162" y="35644"/>
                  </a:lnTo>
                  <a:lnTo>
                    <a:pt x="588496" y="20392"/>
                  </a:lnTo>
                  <a:lnTo>
                    <a:pt x="545035" y="9215"/>
                  </a:lnTo>
                  <a:lnTo>
                    <a:pt x="500009" y="2341"/>
                  </a:lnTo>
                  <a:lnTo>
                    <a:pt x="453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90560" y="4044708"/>
              <a:ext cx="3197352" cy="166420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317611" y="4070984"/>
              <a:ext cx="3094990" cy="1562100"/>
            </a:xfrm>
            <a:custGeom>
              <a:avLst/>
              <a:gdLst/>
              <a:ahLst/>
              <a:cxnLst/>
              <a:rect l="l" t="t" r="r" b="b"/>
              <a:pathLst>
                <a:path w="3094990" h="1562100">
                  <a:moveTo>
                    <a:pt x="2834513" y="0"/>
                  </a:moveTo>
                  <a:lnTo>
                    <a:pt x="260350" y="0"/>
                  </a:lnTo>
                  <a:lnTo>
                    <a:pt x="213557" y="4195"/>
                  </a:lnTo>
                  <a:lnTo>
                    <a:pt x="169514" y="16290"/>
                  </a:lnTo>
                  <a:lnTo>
                    <a:pt x="128956" y="35550"/>
                  </a:lnTo>
                  <a:lnTo>
                    <a:pt x="92619" y="61238"/>
                  </a:lnTo>
                  <a:lnTo>
                    <a:pt x="61238" y="92619"/>
                  </a:lnTo>
                  <a:lnTo>
                    <a:pt x="35550" y="128956"/>
                  </a:lnTo>
                  <a:lnTo>
                    <a:pt x="16290" y="169514"/>
                  </a:lnTo>
                  <a:lnTo>
                    <a:pt x="4195" y="213557"/>
                  </a:lnTo>
                  <a:lnTo>
                    <a:pt x="0" y="260350"/>
                  </a:lnTo>
                  <a:lnTo>
                    <a:pt x="0" y="1301623"/>
                  </a:lnTo>
                  <a:lnTo>
                    <a:pt x="4195" y="1348449"/>
                  </a:lnTo>
                  <a:lnTo>
                    <a:pt x="16290" y="1392514"/>
                  </a:lnTo>
                  <a:lnTo>
                    <a:pt x="35550" y="1433082"/>
                  </a:lnTo>
                  <a:lnTo>
                    <a:pt x="61238" y="1469421"/>
                  </a:lnTo>
                  <a:lnTo>
                    <a:pt x="92619" y="1500798"/>
                  </a:lnTo>
                  <a:lnTo>
                    <a:pt x="128956" y="1526478"/>
                  </a:lnTo>
                  <a:lnTo>
                    <a:pt x="169514" y="1545730"/>
                  </a:lnTo>
                  <a:lnTo>
                    <a:pt x="213557" y="1557818"/>
                  </a:lnTo>
                  <a:lnTo>
                    <a:pt x="260350" y="1562011"/>
                  </a:lnTo>
                  <a:lnTo>
                    <a:pt x="2834513" y="1562011"/>
                  </a:lnTo>
                  <a:lnTo>
                    <a:pt x="2881305" y="1557818"/>
                  </a:lnTo>
                  <a:lnTo>
                    <a:pt x="2925348" y="1545730"/>
                  </a:lnTo>
                  <a:lnTo>
                    <a:pt x="2965906" y="1526478"/>
                  </a:lnTo>
                  <a:lnTo>
                    <a:pt x="3002243" y="1500798"/>
                  </a:lnTo>
                  <a:lnTo>
                    <a:pt x="3033624" y="1469421"/>
                  </a:lnTo>
                  <a:lnTo>
                    <a:pt x="3059312" y="1433082"/>
                  </a:lnTo>
                  <a:lnTo>
                    <a:pt x="3078572" y="1392514"/>
                  </a:lnTo>
                  <a:lnTo>
                    <a:pt x="3090667" y="1348449"/>
                  </a:lnTo>
                  <a:lnTo>
                    <a:pt x="3094863" y="1301623"/>
                  </a:lnTo>
                  <a:lnTo>
                    <a:pt x="3094863" y="260350"/>
                  </a:lnTo>
                  <a:lnTo>
                    <a:pt x="3090667" y="213557"/>
                  </a:lnTo>
                  <a:lnTo>
                    <a:pt x="3078572" y="169514"/>
                  </a:lnTo>
                  <a:lnTo>
                    <a:pt x="3059312" y="128956"/>
                  </a:lnTo>
                  <a:lnTo>
                    <a:pt x="3033624" y="92619"/>
                  </a:lnTo>
                  <a:lnTo>
                    <a:pt x="3002243" y="61238"/>
                  </a:lnTo>
                  <a:lnTo>
                    <a:pt x="2965906" y="35550"/>
                  </a:lnTo>
                  <a:lnTo>
                    <a:pt x="2925348" y="16290"/>
                  </a:lnTo>
                  <a:lnTo>
                    <a:pt x="2881305" y="4195"/>
                  </a:lnTo>
                  <a:lnTo>
                    <a:pt x="2834513" y="0"/>
                  </a:lnTo>
                  <a:close/>
                </a:path>
              </a:pathLst>
            </a:custGeom>
            <a:solidFill>
              <a:srgbClr val="DEDED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7051" y="4489703"/>
              <a:ext cx="2541270" cy="56769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17051" y="4794503"/>
              <a:ext cx="1145286" cy="56769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565260" y="4553203"/>
            <a:ext cx="21590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85858"/>
                </a:solidFill>
                <a:latin typeface="Arial"/>
                <a:cs typeface="Arial"/>
              </a:rPr>
              <a:t>Recover</a:t>
            </a:r>
            <a:r>
              <a:rPr sz="2000" b="1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Arial"/>
                <a:cs typeface="Arial"/>
              </a:rPr>
              <a:t>precious metals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0" y="391617"/>
            <a:ext cx="12192000" cy="5681980"/>
            <a:chOff x="0" y="391617"/>
            <a:chExt cx="12192000" cy="5681980"/>
          </a:xfrm>
        </p:grpSpPr>
        <p:sp>
          <p:nvSpPr>
            <p:cNvPr id="22" name="object 22"/>
            <p:cNvSpPr/>
            <p:nvPr/>
          </p:nvSpPr>
          <p:spPr>
            <a:xfrm>
              <a:off x="10969879" y="5165978"/>
              <a:ext cx="907415" cy="907415"/>
            </a:xfrm>
            <a:custGeom>
              <a:avLst/>
              <a:gdLst/>
              <a:ahLst/>
              <a:cxnLst/>
              <a:rect l="l" t="t" r="r" b="b"/>
              <a:pathLst>
                <a:path w="907415" h="907414">
                  <a:moveTo>
                    <a:pt x="453517" y="0"/>
                  </a:moveTo>
                  <a:lnTo>
                    <a:pt x="407151" y="2341"/>
                  </a:lnTo>
                  <a:lnTo>
                    <a:pt x="362125" y="9214"/>
                  </a:lnTo>
                  <a:lnTo>
                    <a:pt x="318664" y="20391"/>
                  </a:lnTo>
                  <a:lnTo>
                    <a:pt x="276998" y="35643"/>
                  </a:lnTo>
                  <a:lnTo>
                    <a:pt x="237355" y="54743"/>
                  </a:lnTo>
                  <a:lnTo>
                    <a:pt x="199962" y="77461"/>
                  </a:lnTo>
                  <a:lnTo>
                    <a:pt x="165049" y="103571"/>
                  </a:lnTo>
                  <a:lnTo>
                    <a:pt x="132842" y="132845"/>
                  </a:lnTo>
                  <a:lnTo>
                    <a:pt x="103569" y="165053"/>
                  </a:lnTo>
                  <a:lnTo>
                    <a:pt x="77460" y="199969"/>
                  </a:lnTo>
                  <a:lnTo>
                    <a:pt x="54742" y="237363"/>
                  </a:lnTo>
                  <a:lnTo>
                    <a:pt x="35643" y="277009"/>
                  </a:lnTo>
                  <a:lnTo>
                    <a:pt x="20391" y="318678"/>
                  </a:lnTo>
                  <a:lnTo>
                    <a:pt x="9214" y="362142"/>
                  </a:lnTo>
                  <a:lnTo>
                    <a:pt x="2341" y="407172"/>
                  </a:lnTo>
                  <a:lnTo>
                    <a:pt x="0" y="453542"/>
                  </a:lnTo>
                  <a:lnTo>
                    <a:pt x="2341" y="499920"/>
                  </a:lnTo>
                  <a:lnTo>
                    <a:pt x="9214" y="544959"/>
                  </a:lnTo>
                  <a:lnTo>
                    <a:pt x="20391" y="588429"/>
                  </a:lnTo>
                  <a:lnTo>
                    <a:pt x="35643" y="630104"/>
                  </a:lnTo>
                  <a:lnTo>
                    <a:pt x="54742" y="669755"/>
                  </a:lnTo>
                  <a:lnTo>
                    <a:pt x="77460" y="707154"/>
                  </a:lnTo>
                  <a:lnTo>
                    <a:pt x="103569" y="742072"/>
                  </a:lnTo>
                  <a:lnTo>
                    <a:pt x="132842" y="774284"/>
                  </a:lnTo>
                  <a:lnTo>
                    <a:pt x="165049" y="803559"/>
                  </a:lnTo>
                  <a:lnTo>
                    <a:pt x="199962" y="829671"/>
                  </a:lnTo>
                  <a:lnTo>
                    <a:pt x="237355" y="852390"/>
                  </a:lnTo>
                  <a:lnTo>
                    <a:pt x="276998" y="871491"/>
                  </a:lnTo>
                  <a:lnTo>
                    <a:pt x="318664" y="886743"/>
                  </a:lnTo>
                  <a:lnTo>
                    <a:pt x="362125" y="897920"/>
                  </a:lnTo>
                  <a:lnTo>
                    <a:pt x="407151" y="904793"/>
                  </a:lnTo>
                  <a:lnTo>
                    <a:pt x="453517" y="907135"/>
                  </a:lnTo>
                  <a:lnTo>
                    <a:pt x="499904" y="904793"/>
                  </a:lnTo>
                  <a:lnTo>
                    <a:pt x="544950" y="897920"/>
                  </a:lnTo>
                  <a:lnTo>
                    <a:pt x="588428" y="886743"/>
                  </a:lnTo>
                  <a:lnTo>
                    <a:pt x="630108" y="871491"/>
                  </a:lnTo>
                  <a:lnTo>
                    <a:pt x="669764" y="852390"/>
                  </a:lnTo>
                  <a:lnTo>
                    <a:pt x="707167" y="829671"/>
                  </a:lnTo>
                  <a:lnTo>
                    <a:pt x="742089" y="803559"/>
                  </a:lnTo>
                  <a:lnTo>
                    <a:pt x="774303" y="774284"/>
                  </a:lnTo>
                  <a:lnTo>
                    <a:pt x="803580" y="742072"/>
                  </a:lnTo>
                  <a:lnTo>
                    <a:pt x="829693" y="707154"/>
                  </a:lnTo>
                  <a:lnTo>
                    <a:pt x="852414" y="669755"/>
                  </a:lnTo>
                  <a:lnTo>
                    <a:pt x="871515" y="630104"/>
                  </a:lnTo>
                  <a:lnTo>
                    <a:pt x="886768" y="588429"/>
                  </a:lnTo>
                  <a:lnTo>
                    <a:pt x="897945" y="544959"/>
                  </a:lnTo>
                  <a:lnTo>
                    <a:pt x="904819" y="499920"/>
                  </a:lnTo>
                  <a:lnTo>
                    <a:pt x="907161" y="453542"/>
                  </a:lnTo>
                  <a:lnTo>
                    <a:pt x="904819" y="407172"/>
                  </a:lnTo>
                  <a:lnTo>
                    <a:pt x="897945" y="362142"/>
                  </a:lnTo>
                  <a:lnTo>
                    <a:pt x="886768" y="318678"/>
                  </a:lnTo>
                  <a:lnTo>
                    <a:pt x="871515" y="277009"/>
                  </a:lnTo>
                  <a:lnTo>
                    <a:pt x="852414" y="237363"/>
                  </a:lnTo>
                  <a:lnTo>
                    <a:pt x="829693" y="199969"/>
                  </a:lnTo>
                  <a:lnTo>
                    <a:pt x="803580" y="165053"/>
                  </a:lnTo>
                  <a:lnTo>
                    <a:pt x="774303" y="132845"/>
                  </a:lnTo>
                  <a:lnTo>
                    <a:pt x="742089" y="103571"/>
                  </a:lnTo>
                  <a:lnTo>
                    <a:pt x="707167" y="77461"/>
                  </a:lnTo>
                  <a:lnTo>
                    <a:pt x="669764" y="54743"/>
                  </a:lnTo>
                  <a:lnTo>
                    <a:pt x="630108" y="35643"/>
                  </a:lnTo>
                  <a:lnTo>
                    <a:pt x="588428" y="20391"/>
                  </a:lnTo>
                  <a:lnTo>
                    <a:pt x="544950" y="9214"/>
                  </a:lnTo>
                  <a:lnTo>
                    <a:pt x="499904" y="2341"/>
                  </a:lnTo>
                  <a:lnTo>
                    <a:pt x="4535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391617"/>
              <a:ext cx="12192000" cy="572770"/>
            </a:xfrm>
            <a:custGeom>
              <a:avLst/>
              <a:gdLst/>
              <a:ahLst/>
              <a:cxnLst/>
              <a:rect l="l" t="t" r="r" b="b"/>
              <a:pathLst>
                <a:path w="12192000" h="572769">
                  <a:moveTo>
                    <a:pt x="12192000" y="0"/>
                  </a:moveTo>
                  <a:lnTo>
                    <a:pt x="0" y="0"/>
                  </a:lnTo>
                  <a:lnTo>
                    <a:pt x="0" y="572693"/>
                  </a:lnTo>
                  <a:lnTo>
                    <a:pt x="12192000" y="57269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DEDEDF">
                <a:alpha val="4784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Benefits</a:t>
            </a:r>
            <a:r>
              <a:rPr spc="-5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spc="-20" dirty="0"/>
              <a:t>E-</a:t>
            </a:r>
            <a:r>
              <a:rPr dirty="0"/>
              <a:t>waste</a:t>
            </a:r>
            <a:r>
              <a:rPr spc="-55" dirty="0"/>
              <a:t> </a:t>
            </a:r>
            <a:r>
              <a:rPr spc="-10" dirty="0"/>
              <a:t>Recycling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339722" y="6430771"/>
            <a:ext cx="401827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marR="5080" indent="-413384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Source:</a:t>
            </a:r>
            <a:r>
              <a:rPr sz="900" spc="4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  <a:hlinkClick r:id="rId14"/>
              </a:rPr>
              <a:t>https://blog.mywastesolution.com/10-advantages-of-recycling-e-waste/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15"/>
              </a:rPr>
              <a:t>https://eassetsolutions.com/top-7-benefits-of-e-waste-recycling/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latin typeface="Arial"/>
                <a:cs typeface="Arial"/>
                <a:hlinkClick r:id="rId16"/>
              </a:rPr>
              <a:t>https://naturewatch.org/campaigns/protect-animals-protect-people/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92907" y="4029468"/>
            <a:ext cx="5116830" cy="2283460"/>
            <a:chOff x="2692907" y="4029468"/>
            <a:chExt cx="5116830" cy="2283460"/>
          </a:xfrm>
        </p:grpSpPr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92907" y="4942319"/>
              <a:ext cx="1370075" cy="137007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18815" y="4968240"/>
              <a:ext cx="1266444" cy="126644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832861" y="5082286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5" h="1042035">
                  <a:moveTo>
                    <a:pt x="0" y="520941"/>
                  </a:moveTo>
                  <a:lnTo>
                    <a:pt x="2128" y="473534"/>
                  </a:lnTo>
                  <a:lnTo>
                    <a:pt x="8390" y="427318"/>
                  </a:lnTo>
                  <a:lnTo>
                    <a:pt x="18603" y="382477"/>
                  </a:lnTo>
                  <a:lnTo>
                    <a:pt x="32583" y="339194"/>
                  </a:lnTo>
                  <a:lnTo>
                    <a:pt x="50145" y="297654"/>
                  </a:lnTo>
                  <a:lnTo>
                    <a:pt x="71105" y="258041"/>
                  </a:lnTo>
                  <a:lnTo>
                    <a:pt x="95281" y="220539"/>
                  </a:lnTo>
                  <a:lnTo>
                    <a:pt x="122488" y="185332"/>
                  </a:lnTo>
                  <a:lnTo>
                    <a:pt x="152542" y="152604"/>
                  </a:lnTo>
                  <a:lnTo>
                    <a:pt x="185260" y="122540"/>
                  </a:lnTo>
                  <a:lnTo>
                    <a:pt x="220457" y="95323"/>
                  </a:lnTo>
                  <a:lnTo>
                    <a:pt x="257951" y="71138"/>
                  </a:lnTo>
                  <a:lnTo>
                    <a:pt x="297556" y="50168"/>
                  </a:lnTo>
                  <a:lnTo>
                    <a:pt x="339089" y="32598"/>
                  </a:lnTo>
                  <a:lnTo>
                    <a:pt x="382367" y="18613"/>
                  </a:lnTo>
                  <a:lnTo>
                    <a:pt x="427205" y="8395"/>
                  </a:lnTo>
                  <a:lnTo>
                    <a:pt x="473419" y="2129"/>
                  </a:lnTo>
                  <a:lnTo>
                    <a:pt x="520826" y="0"/>
                  </a:lnTo>
                  <a:lnTo>
                    <a:pt x="568254" y="2129"/>
                  </a:lnTo>
                  <a:lnTo>
                    <a:pt x="614486" y="8395"/>
                  </a:lnTo>
                  <a:lnTo>
                    <a:pt x="659340" y="18613"/>
                  </a:lnTo>
                  <a:lnTo>
                    <a:pt x="702631" y="32598"/>
                  </a:lnTo>
                  <a:lnTo>
                    <a:pt x="744176" y="50168"/>
                  </a:lnTo>
                  <a:lnTo>
                    <a:pt x="783792" y="71138"/>
                  </a:lnTo>
                  <a:lnTo>
                    <a:pt x="821294" y="95323"/>
                  </a:lnTo>
                  <a:lnTo>
                    <a:pt x="856498" y="122540"/>
                  </a:lnTo>
                  <a:lnTo>
                    <a:pt x="889222" y="152604"/>
                  </a:lnTo>
                  <a:lnTo>
                    <a:pt x="919281" y="185332"/>
                  </a:lnTo>
                  <a:lnTo>
                    <a:pt x="946491" y="220539"/>
                  </a:lnTo>
                  <a:lnTo>
                    <a:pt x="970670" y="258041"/>
                  </a:lnTo>
                  <a:lnTo>
                    <a:pt x="991633" y="297654"/>
                  </a:lnTo>
                  <a:lnTo>
                    <a:pt x="1009196" y="339194"/>
                  </a:lnTo>
                  <a:lnTo>
                    <a:pt x="1023176" y="382477"/>
                  </a:lnTo>
                  <a:lnTo>
                    <a:pt x="1033389" y="427318"/>
                  </a:lnTo>
                  <a:lnTo>
                    <a:pt x="1039652" y="473534"/>
                  </a:lnTo>
                  <a:lnTo>
                    <a:pt x="1041780" y="520941"/>
                  </a:lnTo>
                  <a:lnTo>
                    <a:pt x="1039652" y="568355"/>
                  </a:lnTo>
                  <a:lnTo>
                    <a:pt x="1033389" y="614576"/>
                  </a:lnTo>
                  <a:lnTo>
                    <a:pt x="1023176" y="659421"/>
                  </a:lnTo>
                  <a:lnTo>
                    <a:pt x="1009196" y="702705"/>
                  </a:lnTo>
                  <a:lnTo>
                    <a:pt x="991633" y="744245"/>
                  </a:lnTo>
                  <a:lnTo>
                    <a:pt x="970670" y="783857"/>
                  </a:lnTo>
                  <a:lnTo>
                    <a:pt x="946491" y="821356"/>
                  </a:lnTo>
                  <a:lnTo>
                    <a:pt x="919281" y="856560"/>
                  </a:lnTo>
                  <a:lnTo>
                    <a:pt x="889222" y="889284"/>
                  </a:lnTo>
                  <a:lnTo>
                    <a:pt x="856498" y="919344"/>
                  </a:lnTo>
                  <a:lnTo>
                    <a:pt x="821294" y="946556"/>
                  </a:lnTo>
                  <a:lnTo>
                    <a:pt x="783792" y="970736"/>
                  </a:lnTo>
                  <a:lnTo>
                    <a:pt x="744176" y="991701"/>
                  </a:lnTo>
                  <a:lnTo>
                    <a:pt x="702631" y="1009267"/>
                  </a:lnTo>
                  <a:lnTo>
                    <a:pt x="659340" y="1023249"/>
                  </a:lnTo>
                  <a:lnTo>
                    <a:pt x="614486" y="1033464"/>
                  </a:lnTo>
                  <a:lnTo>
                    <a:pt x="568254" y="1039728"/>
                  </a:lnTo>
                  <a:lnTo>
                    <a:pt x="520826" y="1041857"/>
                  </a:lnTo>
                  <a:lnTo>
                    <a:pt x="473419" y="1039728"/>
                  </a:lnTo>
                  <a:lnTo>
                    <a:pt x="427205" y="1033464"/>
                  </a:lnTo>
                  <a:lnTo>
                    <a:pt x="382367" y="1023249"/>
                  </a:lnTo>
                  <a:lnTo>
                    <a:pt x="339089" y="1009267"/>
                  </a:lnTo>
                  <a:lnTo>
                    <a:pt x="297556" y="991701"/>
                  </a:lnTo>
                  <a:lnTo>
                    <a:pt x="257951" y="970736"/>
                  </a:lnTo>
                  <a:lnTo>
                    <a:pt x="220457" y="946556"/>
                  </a:lnTo>
                  <a:lnTo>
                    <a:pt x="185260" y="919344"/>
                  </a:lnTo>
                  <a:lnTo>
                    <a:pt x="152542" y="889284"/>
                  </a:lnTo>
                  <a:lnTo>
                    <a:pt x="122488" y="856560"/>
                  </a:lnTo>
                  <a:lnTo>
                    <a:pt x="95281" y="821356"/>
                  </a:lnTo>
                  <a:lnTo>
                    <a:pt x="71105" y="783857"/>
                  </a:lnTo>
                  <a:lnTo>
                    <a:pt x="50145" y="744245"/>
                  </a:lnTo>
                  <a:lnTo>
                    <a:pt x="32583" y="702705"/>
                  </a:lnTo>
                  <a:lnTo>
                    <a:pt x="18603" y="659421"/>
                  </a:lnTo>
                  <a:lnTo>
                    <a:pt x="8390" y="614576"/>
                  </a:lnTo>
                  <a:lnTo>
                    <a:pt x="2128" y="568355"/>
                  </a:lnTo>
                  <a:lnTo>
                    <a:pt x="0" y="520941"/>
                  </a:lnTo>
                  <a:close/>
                </a:path>
              </a:pathLst>
            </a:custGeom>
            <a:ln w="19050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 descr="Healthy 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06267" y="5143500"/>
              <a:ext cx="969289" cy="969289"/>
            </a:xfrm>
            <a:prstGeom prst="rect">
              <a:avLst/>
            </a:prstGeom>
          </p:spPr>
        </p:pic>
        <p:pic>
          <p:nvPicPr>
            <p:cNvPr id="31" name="object 31" descr="Healthy 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31921" y="5170589"/>
              <a:ext cx="867117" cy="86711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70247" y="4029468"/>
              <a:ext cx="3197352" cy="166420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296663" y="4056253"/>
              <a:ext cx="3094990" cy="1562100"/>
            </a:xfrm>
            <a:custGeom>
              <a:avLst/>
              <a:gdLst/>
              <a:ahLst/>
              <a:cxnLst/>
              <a:rect l="l" t="t" r="r" b="b"/>
              <a:pathLst>
                <a:path w="3094990" h="1562100">
                  <a:moveTo>
                    <a:pt x="2834513" y="0"/>
                  </a:moveTo>
                  <a:lnTo>
                    <a:pt x="260350" y="0"/>
                  </a:lnTo>
                  <a:lnTo>
                    <a:pt x="213557" y="4190"/>
                  </a:lnTo>
                  <a:lnTo>
                    <a:pt x="169514" y="16274"/>
                  </a:lnTo>
                  <a:lnTo>
                    <a:pt x="128956" y="35517"/>
                  </a:lnTo>
                  <a:lnTo>
                    <a:pt x="92619" y="61185"/>
                  </a:lnTo>
                  <a:lnTo>
                    <a:pt x="61238" y="92545"/>
                  </a:lnTo>
                  <a:lnTo>
                    <a:pt x="35550" y="128862"/>
                  </a:lnTo>
                  <a:lnTo>
                    <a:pt x="16290" y="169403"/>
                  </a:lnTo>
                  <a:lnTo>
                    <a:pt x="4195" y="213435"/>
                  </a:lnTo>
                  <a:lnTo>
                    <a:pt x="0" y="260223"/>
                  </a:lnTo>
                  <a:lnTo>
                    <a:pt x="0" y="1301623"/>
                  </a:lnTo>
                  <a:lnTo>
                    <a:pt x="4195" y="1348413"/>
                  </a:lnTo>
                  <a:lnTo>
                    <a:pt x="16290" y="1392453"/>
                  </a:lnTo>
                  <a:lnTo>
                    <a:pt x="35550" y="1433006"/>
                  </a:lnTo>
                  <a:lnTo>
                    <a:pt x="61238" y="1469337"/>
                  </a:lnTo>
                  <a:lnTo>
                    <a:pt x="92619" y="1500712"/>
                  </a:lnTo>
                  <a:lnTo>
                    <a:pt x="128956" y="1526394"/>
                  </a:lnTo>
                  <a:lnTo>
                    <a:pt x="169514" y="1545648"/>
                  </a:lnTo>
                  <a:lnTo>
                    <a:pt x="213557" y="1557740"/>
                  </a:lnTo>
                  <a:lnTo>
                    <a:pt x="260350" y="1561934"/>
                  </a:lnTo>
                  <a:lnTo>
                    <a:pt x="2834513" y="1561934"/>
                  </a:lnTo>
                  <a:lnTo>
                    <a:pt x="2881305" y="1557740"/>
                  </a:lnTo>
                  <a:lnTo>
                    <a:pt x="2925348" y="1545648"/>
                  </a:lnTo>
                  <a:lnTo>
                    <a:pt x="2965906" y="1526394"/>
                  </a:lnTo>
                  <a:lnTo>
                    <a:pt x="3002243" y="1500712"/>
                  </a:lnTo>
                  <a:lnTo>
                    <a:pt x="3033624" y="1469337"/>
                  </a:lnTo>
                  <a:lnTo>
                    <a:pt x="3059312" y="1433006"/>
                  </a:lnTo>
                  <a:lnTo>
                    <a:pt x="3078572" y="1392453"/>
                  </a:lnTo>
                  <a:lnTo>
                    <a:pt x="3090667" y="1348413"/>
                  </a:lnTo>
                  <a:lnTo>
                    <a:pt x="3094863" y="1301623"/>
                  </a:lnTo>
                  <a:lnTo>
                    <a:pt x="3094863" y="260223"/>
                  </a:lnTo>
                  <a:lnTo>
                    <a:pt x="3090667" y="213435"/>
                  </a:lnTo>
                  <a:lnTo>
                    <a:pt x="3078572" y="169403"/>
                  </a:lnTo>
                  <a:lnTo>
                    <a:pt x="3059312" y="128862"/>
                  </a:lnTo>
                  <a:lnTo>
                    <a:pt x="3033624" y="92545"/>
                  </a:lnTo>
                  <a:lnTo>
                    <a:pt x="3002243" y="61185"/>
                  </a:lnTo>
                  <a:lnTo>
                    <a:pt x="2965906" y="35517"/>
                  </a:lnTo>
                  <a:lnTo>
                    <a:pt x="2925348" y="16274"/>
                  </a:lnTo>
                  <a:lnTo>
                    <a:pt x="2881305" y="4191"/>
                  </a:lnTo>
                  <a:lnTo>
                    <a:pt x="2834513" y="0"/>
                  </a:lnTo>
                  <a:close/>
                </a:path>
              </a:pathLst>
            </a:custGeom>
            <a:solidFill>
              <a:srgbClr val="DEDEDF">
                <a:alpha val="3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902068" y="5170551"/>
              <a:ext cx="907415" cy="907415"/>
            </a:xfrm>
            <a:custGeom>
              <a:avLst/>
              <a:gdLst/>
              <a:ahLst/>
              <a:cxnLst/>
              <a:rect l="l" t="t" r="r" b="b"/>
              <a:pathLst>
                <a:path w="907415" h="907414">
                  <a:moveTo>
                    <a:pt x="453516" y="0"/>
                  </a:moveTo>
                  <a:lnTo>
                    <a:pt x="407151" y="2341"/>
                  </a:lnTo>
                  <a:lnTo>
                    <a:pt x="362125" y="9215"/>
                  </a:lnTo>
                  <a:lnTo>
                    <a:pt x="318664" y="20392"/>
                  </a:lnTo>
                  <a:lnTo>
                    <a:pt x="276998" y="35645"/>
                  </a:lnTo>
                  <a:lnTo>
                    <a:pt x="237355" y="54745"/>
                  </a:lnTo>
                  <a:lnTo>
                    <a:pt x="199962" y="77466"/>
                  </a:lnTo>
                  <a:lnTo>
                    <a:pt x="165049" y="103579"/>
                  </a:lnTo>
                  <a:lnTo>
                    <a:pt x="132842" y="132856"/>
                  </a:lnTo>
                  <a:lnTo>
                    <a:pt x="103569" y="165069"/>
                  </a:lnTo>
                  <a:lnTo>
                    <a:pt x="77460" y="199990"/>
                  </a:lnTo>
                  <a:lnTo>
                    <a:pt x="54742" y="237392"/>
                  </a:lnTo>
                  <a:lnTo>
                    <a:pt x="35643" y="277047"/>
                  </a:lnTo>
                  <a:lnTo>
                    <a:pt x="20391" y="318726"/>
                  </a:lnTo>
                  <a:lnTo>
                    <a:pt x="9214" y="362201"/>
                  </a:lnTo>
                  <a:lnTo>
                    <a:pt x="2341" y="407246"/>
                  </a:lnTo>
                  <a:lnTo>
                    <a:pt x="0" y="453631"/>
                  </a:lnTo>
                  <a:lnTo>
                    <a:pt x="2341" y="500009"/>
                  </a:lnTo>
                  <a:lnTo>
                    <a:pt x="9214" y="545048"/>
                  </a:lnTo>
                  <a:lnTo>
                    <a:pt x="20391" y="588520"/>
                  </a:lnTo>
                  <a:lnTo>
                    <a:pt x="35643" y="630195"/>
                  </a:lnTo>
                  <a:lnTo>
                    <a:pt x="54742" y="669847"/>
                  </a:lnTo>
                  <a:lnTo>
                    <a:pt x="77460" y="707246"/>
                  </a:lnTo>
                  <a:lnTo>
                    <a:pt x="103569" y="742167"/>
                  </a:lnTo>
                  <a:lnTo>
                    <a:pt x="132842" y="774379"/>
                  </a:lnTo>
                  <a:lnTo>
                    <a:pt x="165049" y="803655"/>
                  </a:lnTo>
                  <a:lnTo>
                    <a:pt x="199962" y="829768"/>
                  </a:lnTo>
                  <a:lnTo>
                    <a:pt x="237355" y="852489"/>
                  </a:lnTo>
                  <a:lnTo>
                    <a:pt x="276998" y="871590"/>
                  </a:lnTo>
                  <a:lnTo>
                    <a:pt x="318664" y="886844"/>
                  </a:lnTo>
                  <a:lnTo>
                    <a:pt x="362125" y="898021"/>
                  </a:lnTo>
                  <a:lnTo>
                    <a:pt x="407151" y="904895"/>
                  </a:lnTo>
                  <a:lnTo>
                    <a:pt x="453516" y="907237"/>
                  </a:lnTo>
                  <a:lnTo>
                    <a:pt x="499904" y="904895"/>
                  </a:lnTo>
                  <a:lnTo>
                    <a:pt x="544950" y="898021"/>
                  </a:lnTo>
                  <a:lnTo>
                    <a:pt x="588428" y="886844"/>
                  </a:lnTo>
                  <a:lnTo>
                    <a:pt x="630108" y="871590"/>
                  </a:lnTo>
                  <a:lnTo>
                    <a:pt x="669764" y="852489"/>
                  </a:lnTo>
                  <a:lnTo>
                    <a:pt x="707167" y="829768"/>
                  </a:lnTo>
                  <a:lnTo>
                    <a:pt x="742089" y="803655"/>
                  </a:lnTo>
                  <a:lnTo>
                    <a:pt x="774303" y="774379"/>
                  </a:lnTo>
                  <a:lnTo>
                    <a:pt x="803580" y="742167"/>
                  </a:lnTo>
                  <a:lnTo>
                    <a:pt x="829693" y="707246"/>
                  </a:lnTo>
                  <a:lnTo>
                    <a:pt x="852414" y="669847"/>
                  </a:lnTo>
                  <a:lnTo>
                    <a:pt x="871515" y="630195"/>
                  </a:lnTo>
                  <a:lnTo>
                    <a:pt x="886768" y="588520"/>
                  </a:lnTo>
                  <a:lnTo>
                    <a:pt x="897945" y="545048"/>
                  </a:lnTo>
                  <a:lnTo>
                    <a:pt x="904819" y="500009"/>
                  </a:lnTo>
                  <a:lnTo>
                    <a:pt x="907160" y="453631"/>
                  </a:lnTo>
                  <a:lnTo>
                    <a:pt x="904819" y="407246"/>
                  </a:lnTo>
                  <a:lnTo>
                    <a:pt x="897945" y="362201"/>
                  </a:lnTo>
                  <a:lnTo>
                    <a:pt x="886768" y="318726"/>
                  </a:lnTo>
                  <a:lnTo>
                    <a:pt x="871515" y="277047"/>
                  </a:lnTo>
                  <a:lnTo>
                    <a:pt x="852414" y="237392"/>
                  </a:lnTo>
                  <a:lnTo>
                    <a:pt x="829693" y="199990"/>
                  </a:lnTo>
                  <a:lnTo>
                    <a:pt x="803580" y="165069"/>
                  </a:lnTo>
                  <a:lnTo>
                    <a:pt x="774303" y="132856"/>
                  </a:lnTo>
                  <a:lnTo>
                    <a:pt x="742089" y="103579"/>
                  </a:lnTo>
                  <a:lnTo>
                    <a:pt x="707167" y="77466"/>
                  </a:lnTo>
                  <a:lnTo>
                    <a:pt x="669764" y="54745"/>
                  </a:lnTo>
                  <a:lnTo>
                    <a:pt x="630108" y="35645"/>
                  </a:lnTo>
                  <a:lnTo>
                    <a:pt x="588428" y="20392"/>
                  </a:lnTo>
                  <a:lnTo>
                    <a:pt x="544950" y="9215"/>
                  </a:lnTo>
                  <a:lnTo>
                    <a:pt x="499904" y="2341"/>
                  </a:lnTo>
                  <a:lnTo>
                    <a:pt x="4535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95800" y="4396740"/>
              <a:ext cx="2481833" cy="56769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495800" y="4701540"/>
              <a:ext cx="861822" cy="56769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18531" y="4701540"/>
              <a:ext cx="1832610" cy="56769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4642865" y="4461205"/>
            <a:ext cx="20993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85858"/>
                </a:solidFill>
                <a:latin typeface="Arial"/>
                <a:cs typeface="Arial"/>
              </a:rPr>
              <a:t>Create</a:t>
            </a:r>
            <a:r>
              <a:rPr sz="2000" b="1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85858"/>
                </a:solidFill>
                <a:latin typeface="Arial"/>
                <a:cs typeface="Arial"/>
              </a:rPr>
              <a:t>more</a:t>
            </a:r>
            <a:r>
              <a:rPr sz="2000" b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585858"/>
                </a:solidFill>
                <a:latin typeface="Arial"/>
                <a:cs typeface="Arial"/>
              </a:rPr>
              <a:t>jobs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2000" b="1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85858"/>
                </a:solidFill>
                <a:latin typeface="Arial"/>
                <a:cs typeface="Arial"/>
              </a:rPr>
              <a:t>employment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500883" y="1545336"/>
            <a:ext cx="9671685" cy="4800600"/>
            <a:chOff x="2500883" y="1545336"/>
            <a:chExt cx="9671685" cy="4800600"/>
          </a:xfrm>
        </p:grpSpPr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694931" y="4957559"/>
              <a:ext cx="1370076" cy="137007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19316" y="4981956"/>
              <a:ext cx="1266444" cy="126644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834124" y="5096637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4" h="1042035">
                  <a:moveTo>
                    <a:pt x="0" y="520953"/>
                  </a:moveTo>
                  <a:lnTo>
                    <a:pt x="2128" y="473545"/>
                  </a:lnTo>
                  <a:lnTo>
                    <a:pt x="8391" y="427327"/>
                  </a:lnTo>
                  <a:lnTo>
                    <a:pt x="18604" y="382484"/>
                  </a:lnTo>
                  <a:lnTo>
                    <a:pt x="32584" y="339200"/>
                  </a:lnTo>
                  <a:lnTo>
                    <a:pt x="50147" y="297659"/>
                  </a:lnTo>
                  <a:lnTo>
                    <a:pt x="71110" y="258045"/>
                  </a:lnTo>
                  <a:lnTo>
                    <a:pt x="95289" y="220542"/>
                  </a:lnTo>
                  <a:lnTo>
                    <a:pt x="122499" y="185334"/>
                  </a:lnTo>
                  <a:lnTo>
                    <a:pt x="152558" y="152606"/>
                  </a:lnTo>
                  <a:lnTo>
                    <a:pt x="185282" y="122541"/>
                  </a:lnTo>
                  <a:lnTo>
                    <a:pt x="220486" y="95324"/>
                  </a:lnTo>
                  <a:lnTo>
                    <a:pt x="257988" y="71138"/>
                  </a:lnTo>
                  <a:lnTo>
                    <a:pt x="297604" y="50169"/>
                  </a:lnTo>
                  <a:lnTo>
                    <a:pt x="339149" y="32599"/>
                  </a:lnTo>
                  <a:lnTo>
                    <a:pt x="382440" y="18613"/>
                  </a:lnTo>
                  <a:lnTo>
                    <a:pt x="427294" y="8395"/>
                  </a:lnTo>
                  <a:lnTo>
                    <a:pt x="473526" y="2129"/>
                  </a:lnTo>
                  <a:lnTo>
                    <a:pt x="520953" y="0"/>
                  </a:lnTo>
                  <a:lnTo>
                    <a:pt x="568361" y="2129"/>
                  </a:lnTo>
                  <a:lnTo>
                    <a:pt x="614575" y="8395"/>
                  </a:lnTo>
                  <a:lnTo>
                    <a:pt x="659413" y="18613"/>
                  </a:lnTo>
                  <a:lnTo>
                    <a:pt x="702691" y="32599"/>
                  </a:lnTo>
                  <a:lnTo>
                    <a:pt x="744224" y="50169"/>
                  </a:lnTo>
                  <a:lnTo>
                    <a:pt x="783829" y="71138"/>
                  </a:lnTo>
                  <a:lnTo>
                    <a:pt x="821323" y="95324"/>
                  </a:lnTo>
                  <a:lnTo>
                    <a:pt x="856520" y="122541"/>
                  </a:lnTo>
                  <a:lnTo>
                    <a:pt x="889238" y="152606"/>
                  </a:lnTo>
                  <a:lnTo>
                    <a:pt x="919292" y="185334"/>
                  </a:lnTo>
                  <a:lnTo>
                    <a:pt x="946499" y="220542"/>
                  </a:lnTo>
                  <a:lnTo>
                    <a:pt x="970675" y="258045"/>
                  </a:lnTo>
                  <a:lnTo>
                    <a:pt x="991635" y="297659"/>
                  </a:lnTo>
                  <a:lnTo>
                    <a:pt x="1009197" y="339200"/>
                  </a:lnTo>
                  <a:lnTo>
                    <a:pt x="1023177" y="382484"/>
                  </a:lnTo>
                  <a:lnTo>
                    <a:pt x="1033390" y="427327"/>
                  </a:lnTo>
                  <a:lnTo>
                    <a:pt x="1039652" y="473545"/>
                  </a:lnTo>
                  <a:lnTo>
                    <a:pt x="1041780" y="520953"/>
                  </a:lnTo>
                  <a:lnTo>
                    <a:pt x="1039652" y="568367"/>
                  </a:lnTo>
                  <a:lnTo>
                    <a:pt x="1033390" y="614589"/>
                  </a:lnTo>
                  <a:lnTo>
                    <a:pt x="1023177" y="659433"/>
                  </a:lnTo>
                  <a:lnTo>
                    <a:pt x="1009197" y="702718"/>
                  </a:lnTo>
                  <a:lnTo>
                    <a:pt x="991635" y="744258"/>
                  </a:lnTo>
                  <a:lnTo>
                    <a:pt x="970675" y="783869"/>
                  </a:lnTo>
                  <a:lnTo>
                    <a:pt x="946499" y="821369"/>
                  </a:lnTo>
                  <a:lnTo>
                    <a:pt x="919292" y="856573"/>
                  </a:lnTo>
                  <a:lnTo>
                    <a:pt x="889238" y="889296"/>
                  </a:lnTo>
                  <a:lnTo>
                    <a:pt x="856520" y="919356"/>
                  </a:lnTo>
                  <a:lnTo>
                    <a:pt x="821323" y="946568"/>
                  </a:lnTo>
                  <a:lnTo>
                    <a:pt x="783829" y="970749"/>
                  </a:lnTo>
                  <a:lnTo>
                    <a:pt x="744224" y="991714"/>
                  </a:lnTo>
                  <a:lnTo>
                    <a:pt x="702691" y="1009279"/>
                  </a:lnTo>
                  <a:lnTo>
                    <a:pt x="659413" y="1023262"/>
                  </a:lnTo>
                  <a:lnTo>
                    <a:pt x="614575" y="1033477"/>
                  </a:lnTo>
                  <a:lnTo>
                    <a:pt x="568361" y="1039741"/>
                  </a:lnTo>
                  <a:lnTo>
                    <a:pt x="520953" y="1041869"/>
                  </a:lnTo>
                  <a:lnTo>
                    <a:pt x="473526" y="1039741"/>
                  </a:lnTo>
                  <a:lnTo>
                    <a:pt x="427294" y="1033477"/>
                  </a:lnTo>
                  <a:lnTo>
                    <a:pt x="382440" y="1023262"/>
                  </a:lnTo>
                  <a:lnTo>
                    <a:pt x="339149" y="1009279"/>
                  </a:lnTo>
                  <a:lnTo>
                    <a:pt x="297604" y="991714"/>
                  </a:lnTo>
                  <a:lnTo>
                    <a:pt x="257988" y="970749"/>
                  </a:lnTo>
                  <a:lnTo>
                    <a:pt x="220486" y="946568"/>
                  </a:lnTo>
                  <a:lnTo>
                    <a:pt x="185282" y="919356"/>
                  </a:lnTo>
                  <a:lnTo>
                    <a:pt x="152558" y="889296"/>
                  </a:lnTo>
                  <a:lnTo>
                    <a:pt x="122499" y="856573"/>
                  </a:lnTo>
                  <a:lnTo>
                    <a:pt x="95289" y="821369"/>
                  </a:lnTo>
                  <a:lnTo>
                    <a:pt x="71110" y="783869"/>
                  </a:lnTo>
                  <a:lnTo>
                    <a:pt x="50147" y="744258"/>
                  </a:lnTo>
                  <a:lnTo>
                    <a:pt x="32584" y="702718"/>
                  </a:lnTo>
                  <a:lnTo>
                    <a:pt x="18604" y="659433"/>
                  </a:lnTo>
                  <a:lnTo>
                    <a:pt x="8391" y="614589"/>
                  </a:lnTo>
                  <a:lnTo>
                    <a:pt x="2128" y="568367"/>
                  </a:lnTo>
                  <a:lnTo>
                    <a:pt x="0" y="520953"/>
                  </a:lnTo>
                  <a:close/>
                </a:path>
              </a:pathLst>
            </a:custGeom>
            <a:ln w="19050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 descr="Job opportunities 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79919" y="5251703"/>
              <a:ext cx="842784" cy="842784"/>
            </a:xfrm>
            <a:prstGeom prst="rect">
              <a:avLst/>
            </a:prstGeom>
          </p:spPr>
        </p:pic>
        <p:pic>
          <p:nvPicPr>
            <p:cNvPr id="44" name="object 44" descr="Job opportunities 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06843" y="5278551"/>
              <a:ext cx="739851" cy="73985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00883" y="1545336"/>
              <a:ext cx="7595616" cy="70866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522727" y="1609852"/>
              <a:ext cx="7513828" cy="6273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492751" y="2374417"/>
              <a:ext cx="3756659" cy="59281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14595" y="2438400"/>
              <a:ext cx="3675379" cy="51219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802112" y="4975847"/>
              <a:ext cx="1370076" cy="137007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826495" y="5000244"/>
              <a:ext cx="1266444" cy="126644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0941177" y="5114925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4" h="1042035">
                  <a:moveTo>
                    <a:pt x="0" y="520953"/>
                  </a:moveTo>
                  <a:lnTo>
                    <a:pt x="2128" y="473545"/>
                  </a:lnTo>
                  <a:lnTo>
                    <a:pt x="8391" y="427327"/>
                  </a:lnTo>
                  <a:lnTo>
                    <a:pt x="18604" y="382484"/>
                  </a:lnTo>
                  <a:lnTo>
                    <a:pt x="32584" y="339200"/>
                  </a:lnTo>
                  <a:lnTo>
                    <a:pt x="50147" y="297659"/>
                  </a:lnTo>
                  <a:lnTo>
                    <a:pt x="71110" y="258045"/>
                  </a:lnTo>
                  <a:lnTo>
                    <a:pt x="95289" y="220542"/>
                  </a:lnTo>
                  <a:lnTo>
                    <a:pt x="122499" y="185334"/>
                  </a:lnTo>
                  <a:lnTo>
                    <a:pt x="152558" y="152606"/>
                  </a:lnTo>
                  <a:lnTo>
                    <a:pt x="185282" y="122541"/>
                  </a:lnTo>
                  <a:lnTo>
                    <a:pt x="220486" y="95324"/>
                  </a:lnTo>
                  <a:lnTo>
                    <a:pt x="257988" y="71138"/>
                  </a:lnTo>
                  <a:lnTo>
                    <a:pt x="297604" y="50169"/>
                  </a:lnTo>
                  <a:lnTo>
                    <a:pt x="339149" y="32599"/>
                  </a:lnTo>
                  <a:lnTo>
                    <a:pt x="382440" y="18613"/>
                  </a:lnTo>
                  <a:lnTo>
                    <a:pt x="427294" y="8395"/>
                  </a:lnTo>
                  <a:lnTo>
                    <a:pt x="473526" y="2129"/>
                  </a:lnTo>
                  <a:lnTo>
                    <a:pt x="520953" y="0"/>
                  </a:lnTo>
                  <a:lnTo>
                    <a:pt x="568361" y="2129"/>
                  </a:lnTo>
                  <a:lnTo>
                    <a:pt x="614575" y="8395"/>
                  </a:lnTo>
                  <a:lnTo>
                    <a:pt x="659413" y="18613"/>
                  </a:lnTo>
                  <a:lnTo>
                    <a:pt x="702691" y="32599"/>
                  </a:lnTo>
                  <a:lnTo>
                    <a:pt x="744224" y="50169"/>
                  </a:lnTo>
                  <a:lnTo>
                    <a:pt x="783829" y="71138"/>
                  </a:lnTo>
                  <a:lnTo>
                    <a:pt x="821323" y="95324"/>
                  </a:lnTo>
                  <a:lnTo>
                    <a:pt x="856520" y="122541"/>
                  </a:lnTo>
                  <a:lnTo>
                    <a:pt x="889238" y="152606"/>
                  </a:lnTo>
                  <a:lnTo>
                    <a:pt x="919292" y="185334"/>
                  </a:lnTo>
                  <a:lnTo>
                    <a:pt x="946499" y="220542"/>
                  </a:lnTo>
                  <a:lnTo>
                    <a:pt x="970675" y="258045"/>
                  </a:lnTo>
                  <a:lnTo>
                    <a:pt x="991635" y="297659"/>
                  </a:lnTo>
                  <a:lnTo>
                    <a:pt x="1009197" y="339200"/>
                  </a:lnTo>
                  <a:lnTo>
                    <a:pt x="1023177" y="382484"/>
                  </a:lnTo>
                  <a:lnTo>
                    <a:pt x="1033390" y="427327"/>
                  </a:lnTo>
                  <a:lnTo>
                    <a:pt x="1039652" y="473545"/>
                  </a:lnTo>
                  <a:lnTo>
                    <a:pt x="1041780" y="520953"/>
                  </a:lnTo>
                  <a:lnTo>
                    <a:pt x="1039652" y="568369"/>
                  </a:lnTo>
                  <a:lnTo>
                    <a:pt x="1033390" y="614592"/>
                  </a:lnTo>
                  <a:lnTo>
                    <a:pt x="1023177" y="659439"/>
                  </a:lnTo>
                  <a:lnTo>
                    <a:pt x="1009197" y="702724"/>
                  </a:lnTo>
                  <a:lnTo>
                    <a:pt x="991635" y="744266"/>
                  </a:lnTo>
                  <a:lnTo>
                    <a:pt x="970675" y="783878"/>
                  </a:lnTo>
                  <a:lnTo>
                    <a:pt x="946499" y="821379"/>
                  </a:lnTo>
                  <a:lnTo>
                    <a:pt x="919292" y="856583"/>
                  </a:lnTo>
                  <a:lnTo>
                    <a:pt x="889238" y="889307"/>
                  </a:lnTo>
                  <a:lnTo>
                    <a:pt x="856520" y="919368"/>
                  </a:lnTo>
                  <a:lnTo>
                    <a:pt x="821323" y="946580"/>
                  </a:lnTo>
                  <a:lnTo>
                    <a:pt x="783829" y="970761"/>
                  </a:lnTo>
                  <a:lnTo>
                    <a:pt x="744224" y="991726"/>
                  </a:lnTo>
                  <a:lnTo>
                    <a:pt x="702691" y="1009292"/>
                  </a:lnTo>
                  <a:lnTo>
                    <a:pt x="659413" y="1023274"/>
                  </a:lnTo>
                  <a:lnTo>
                    <a:pt x="614575" y="1033489"/>
                  </a:lnTo>
                  <a:lnTo>
                    <a:pt x="568361" y="1039753"/>
                  </a:lnTo>
                  <a:lnTo>
                    <a:pt x="520953" y="1041882"/>
                  </a:lnTo>
                  <a:lnTo>
                    <a:pt x="473526" y="1039753"/>
                  </a:lnTo>
                  <a:lnTo>
                    <a:pt x="427294" y="1033489"/>
                  </a:lnTo>
                  <a:lnTo>
                    <a:pt x="382440" y="1023274"/>
                  </a:lnTo>
                  <a:lnTo>
                    <a:pt x="339149" y="1009292"/>
                  </a:lnTo>
                  <a:lnTo>
                    <a:pt x="297604" y="991726"/>
                  </a:lnTo>
                  <a:lnTo>
                    <a:pt x="257988" y="970761"/>
                  </a:lnTo>
                  <a:lnTo>
                    <a:pt x="220486" y="946580"/>
                  </a:lnTo>
                  <a:lnTo>
                    <a:pt x="185282" y="919368"/>
                  </a:lnTo>
                  <a:lnTo>
                    <a:pt x="152558" y="889307"/>
                  </a:lnTo>
                  <a:lnTo>
                    <a:pt x="122499" y="856583"/>
                  </a:lnTo>
                  <a:lnTo>
                    <a:pt x="95289" y="821379"/>
                  </a:lnTo>
                  <a:lnTo>
                    <a:pt x="71110" y="783878"/>
                  </a:lnTo>
                  <a:lnTo>
                    <a:pt x="50147" y="744266"/>
                  </a:lnTo>
                  <a:lnTo>
                    <a:pt x="32584" y="702724"/>
                  </a:lnTo>
                  <a:lnTo>
                    <a:pt x="18604" y="659439"/>
                  </a:lnTo>
                  <a:lnTo>
                    <a:pt x="8391" y="614592"/>
                  </a:lnTo>
                  <a:lnTo>
                    <a:pt x="2128" y="568369"/>
                  </a:lnTo>
                  <a:lnTo>
                    <a:pt x="0" y="520953"/>
                  </a:lnTo>
                  <a:close/>
                </a:path>
              </a:pathLst>
            </a:custGeom>
            <a:ln w="19050">
              <a:solidFill>
                <a:srgbClr val="92D0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 descr="Aluminum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966703" y="5216651"/>
              <a:ext cx="920483" cy="918972"/>
            </a:xfrm>
            <a:prstGeom prst="rect">
              <a:avLst/>
            </a:prstGeom>
          </p:spPr>
        </p:pic>
        <p:pic>
          <p:nvPicPr>
            <p:cNvPr id="53" name="object 53" descr="Aluminum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020425" y="5231168"/>
              <a:ext cx="817968" cy="8179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6081" y="75681"/>
            <a:ext cx="9260840" cy="6757034"/>
            <a:chOff x="1416081" y="75681"/>
            <a:chExt cx="9260840" cy="6757034"/>
          </a:xfrm>
        </p:grpSpPr>
        <p:pic>
          <p:nvPicPr>
            <p:cNvPr id="3" name="object 3" descr="Recycling 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24728" y="75681"/>
              <a:ext cx="6493088" cy="67570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7752" y="2788894"/>
              <a:ext cx="5062728" cy="6675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7945" y="2848736"/>
              <a:ext cx="4987162" cy="5919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0" y="3032760"/>
              <a:ext cx="259105" cy="1783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650098" y="3102408"/>
              <a:ext cx="164465" cy="83820"/>
            </a:xfrm>
            <a:custGeom>
              <a:avLst/>
              <a:gdLst/>
              <a:ahLst/>
              <a:cxnLst/>
              <a:rect l="l" t="t" r="r" b="b"/>
              <a:pathLst>
                <a:path w="164465" h="83819">
                  <a:moveTo>
                    <a:pt x="164299" y="0"/>
                  </a:moveTo>
                  <a:lnTo>
                    <a:pt x="0" y="0"/>
                  </a:lnTo>
                  <a:lnTo>
                    <a:pt x="0" y="83640"/>
                  </a:lnTo>
                  <a:lnTo>
                    <a:pt x="164299" y="83640"/>
                  </a:lnTo>
                  <a:lnTo>
                    <a:pt x="164299" y="0"/>
                  </a:lnTo>
                  <a:close/>
                </a:path>
              </a:pathLst>
            </a:custGeom>
            <a:solidFill>
              <a:srgbClr val="055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50098" y="3102408"/>
              <a:ext cx="164465" cy="83820"/>
            </a:xfrm>
            <a:custGeom>
              <a:avLst/>
              <a:gdLst/>
              <a:ahLst/>
              <a:cxnLst/>
              <a:rect l="l" t="t" r="r" b="b"/>
              <a:pathLst>
                <a:path w="164465" h="83819">
                  <a:moveTo>
                    <a:pt x="0" y="83640"/>
                  </a:moveTo>
                  <a:lnTo>
                    <a:pt x="164299" y="83640"/>
                  </a:lnTo>
                  <a:lnTo>
                    <a:pt x="164299" y="0"/>
                  </a:lnTo>
                  <a:lnTo>
                    <a:pt x="0" y="0"/>
                  </a:lnTo>
                  <a:lnTo>
                    <a:pt x="0" y="83640"/>
                  </a:lnTo>
                  <a:close/>
                </a:path>
              </a:pathLst>
            </a:custGeom>
            <a:ln w="19811">
              <a:solidFill>
                <a:srgbClr val="3694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90688" y="2796565"/>
              <a:ext cx="1839468" cy="53794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10753" y="2856229"/>
              <a:ext cx="1764792" cy="4632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0874" y="775585"/>
              <a:ext cx="1051739" cy="7683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47114" y="854202"/>
              <a:ext cx="951865" cy="668655"/>
            </a:xfrm>
            <a:custGeom>
              <a:avLst/>
              <a:gdLst/>
              <a:ahLst/>
              <a:cxnLst/>
              <a:rect l="l" t="t" r="r" b="b"/>
              <a:pathLst>
                <a:path w="951864" h="668655">
                  <a:moveTo>
                    <a:pt x="212471" y="0"/>
                  </a:moveTo>
                  <a:lnTo>
                    <a:pt x="166837" y="4258"/>
                  </a:lnTo>
                  <a:lnTo>
                    <a:pt x="167347" y="4258"/>
                  </a:lnTo>
                  <a:lnTo>
                    <a:pt x="127888" y="16763"/>
                  </a:lnTo>
                  <a:lnTo>
                    <a:pt x="93456" y="37719"/>
                  </a:lnTo>
                  <a:lnTo>
                    <a:pt x="64262" y="67056"/>
                  </a:lnTo>
                  <a:lnTo>
                    <a:pt x="28579" y="132705"/>
                  </a:lnTo>
                  <a:lnTo>
                    <a:pt x="16081" y="174180"/>
                  </a:lnTo>
                  <a:lnTo>
                    <a:pt x="7149" y="221412"/>
                  </a:lnTo>
                  <a:lnTo>
                    <a:pt x="1787" y="274395"/>
                  </a:lnTo>
                  <a:lnTo>
                    <a:pt x="0" y="333121"/>
                  </a:lnTo>
                  <a:lnTo>
                    <a:pt x="2332" y="403893"/>
                  </a:lnTo>
                  <a:lnTo>
                    <a:pt x="9335" y="465479"/>
                  </a:lnTo>
                  <a:lnTo>
                    <a:pt x="21012" y="517866"/>
                  </a:lnTo>
                  <a:lnTo>
                    <a:pt x="37298" y="560847"/>
                  </a:lnTo>
                  <a:lnTo>
                    <a:pt x="37372" y="561042"/>
                  </a:lnTo>
                  <a:lnTo>
                    <a:pt x="58420" y="594995"/>
                  </a:lnTo>
                  <a:lnTo>
                    <a:pt x="90044" y="627145"/>
                  </a:lnTo>
                  <a:lnTo>
                    <a:pt x="126253" y="650081"/>
                  </a:lnTo>
                  <a:lnTo>
                    <a:pt x="167058" y="663825"/>
                  </a:lnTo>
                  <a:lnTo>
                    <a:pt x="212471" y="668401"/>
                  </a:lnTo>
                  <a:lnTo>
                    <a:pt x="257454" y="664229"/>
                  </a:lnTo>
                  <a:lnTo>
                    <a:pt x="297164" y="651700"/>
                  </a:lnTo>
                  <a:lnTo>
                    <a:pt x="331610" y="630789"/>
                  </a:lnTo>
                  <a:lnTo>
                    <a:pt x="360806" y="601472"/>
                  </a:lnTo>
                  <a:lnTo>
                    <a:pt x="383604" y="564388"/>
                  </a:lnTo>
                  <a:lnTo>
                    <a:pt x="212471" y="564388"/>
                  </a:lnTo>
                  <a:lnTo>
                    <a:pt x="201445" y="563504"/>
                  </a:lnTo>
                  <a:lnTo>
                    <a:pt x="163688" y="541220"/>
                  </a:lnTo>
                  <a:lnTo>
                    <a:pt x="142875" y="492760"/>
                  </a:lnTo>
                  <a:lnTo>
                    <a:pt x="134191" y="431641"/>
                  </a:lnTo>
                  <a:lnTo>
                    <a:pt x="132049" y="387879"/>
                  </a:lnTo>
                  <a:lnTo>
                    <a:pt x="131318" y="334518"/>
                  </a:lnTo>
                  <a:lnTo>
                    <a:pt x="132120" y="281412"/>
                  </a:lnTo>
                  <a:lnTo>
                    <a:pt x="132125" y="281056"/>
                  </a:lnTo>
                  <a:lnTo>
                    <a:pt x="134465" y="237331"/>
                  </a:lnTo>
                  <a:lnTo>
                    <a:pt x="134540" y="235918"/>
                  </a:lnTo>
                  <a:lnTo>
                    <a:pt x="144144" y="170561"/>
                  </a:lnTo>
                  <a:lnTo>
                    <a:pt x="163450" y="127305"/>
                  </a:lnTo>
                  <a:lnTo>
                    <a:pt x="201423" y="105044"/>
                  </a:lnTo>
                  <a:lnTo>
                    <a:pt x="212471" y="104139"/>
                  </a:lnTo>
                  <a:lnTo>
                    <a:pt x="383592" y="104139"/>
                  </a:lnTo>
                  <a:lnTo>
                    <a:pt x="380692" y="97674"/>
                  </a:lnTo>
                  <a:lnTo>
                    <a:pt x="361188" y="67945"/>
                  </a:lnTo>
                  <a:lnTo>
                    <a:pt x="331825" y="38254"/>
                  </a:lnTo>
                  <a:lnTo>
                    <a:pt x="297259" y="17017"/>
                  </a:lnTo>
                  <a:lnTo>
                    <a:pt x="257478" y="4258"/>
                  </a:lnTo>
                  <a:lnTo>
                    <a:pt x="212471" y="0"/>
                  </a:lnTo>
                  <a:close/>
                </a:path>
                <a:path w="951864" h="668655">
                  <a:moveTo>
                    <a:pt x="383592" y="104139"/>
                  </a:moveTo>
                  <a:lnTo>
                    <a:pt x="212471" y="104139"/>
                  </a:lnTo>
                  <a:lnTo>
                    <a:pt x="223569" y="105044"/>
                  </a:lnTo>
                  <a:lnTo>
                    <a:pt x="234013" y="107759"/>
                  </a:lnTo>
                  <a:lnTo>
                    <a:pt x="269065" y="140239"/>
                  </a:lnTo>
                  <a:lnTo>
                    <a:pt x="282194" y="176149"/>
                  </a:lnTo>
                  <a:lnTo>
                    <a:pt x="290877" y="237331"/>
                  </a:lnTo>
                  <a:lnTo>
                    <a:pt x="293017" y="281056"/>
                  </a:lnTo>
                  <a:lnTo>
                    <a:pt x="293732" y="333121"/>
                  </a:lnTo>
                  <a:lnTo>
                    <a:pt x="293750" y="334518"/>
                  </a:lnTo>
                  <a:lnTo>
                    <a:pt x="292946" y="387568"/>
                  </a:lnTo>
                  <a:lnTo>
                    <a:pt x="290580" y="431641"/>
                  </a:lnTo>
                  <a:lnTo>
                    <a:pt x="286464" y="469552"/>
                  </a:lnTo>
                  <a:lnTo>
                    <a:pt x="275417" y="515173"/>
                  </a:lnTo>
                  <a:lnTo>
                    <a:pt x="253111" y="549910"/>
                  </a:lnTo>
                  <a:lnTo>
                    <a:pt x="233904" y="560847"/>
                  </a:lnTo>
                  <a:lnTo>
                    <a:pt x="233770" y="560847"/>
                  </a:lnTo>
                  <a:lnTo>
                    <a:pt x="223505" y="563504"/>
                  </a:lnTo>
                  <a:lnTo>
                    <a:pt x="223321" y="563504"/>
                  </a:lnTo>
                  <a:lnTo>
                    <a:pt x="212471" y="564388"/>
                  </a:lnTo>
                  <a:lnTo>
                    <a:pt x="383604" y="564388"/>
                  </a:lnTo>
                  <a:lnTo>
                    <a:pt x="408987" y="494093"/>
                  </a:lnTo>
                  <a:lnTo>
                    <a:pt x="417919" y="446710"/>
                  </a:lnTo>
                  <a:lnTo>
                    <a:pt x="423281" y="393521"/>
                  </a:lnTo>
                  <a:lnTo>
                    <a:pt x="425069" y="334518"/>
                  </a:lnTo>
                  <a:lnTo>
                    <a:pt x="423291" y="275366"/>
                  </a:lnTo>
                  <a:lnTo>
                    <a:pt x="417961" y="222113"/>
                  </a:lnTo>
                  <a:lnTo>
                    <a:pt x="409082" y="174751"/>
                  </a:lnTo>
                  <a:lnTo>
                    <a:pt x="396658" y="133274"/>
                  </a:lnTo>
                  <a:lnTo>
                    <a:pt x="383592" y="104139"/>
                  </a:lnTo>
                  <a:close/>
                </a:path>
                <a:path w="951864" h="668655">
                  <a:moveTo>
                    <a:pt x="636269" y="475996"/>
                  </a:moveTo>
                  <a:lnTo>
                    <a:pt x="511302" y="488950"/>
                  </a:lnTo>
                  <a:lnTo>
                    <a:pt x="519707" y="527927"/>
                  </a:lnTo>
                  <a:lnTo>
                    <a:pt x="533876" y="562737"/>
                  </a:lnTo>
                  <a:lnTo>
                    <a:pt x="579501" y="619760"/>
                  </a:lnTo>
                  <a:lnTo>
                    <a:pt x="645032" y="656272"/>
                  </a:lnTo>
                  <a:lnTo>
                    <a:pt x="684085" y="665372"/>
                  </a:lnTo>
                  <a:lnTo>
                    <a:pt x="727329" y="668401"/>
                  </a:lnTo>
                  <a:lnTo>
                    <a:pt x="780926" y="662993"/>
                  </a:lnTo>
                  <a:lnTo>
                    <a:pt x="828357" y="646763"/>
                  </a:lnTo>
                  <a:lnTo>
                    <a:pt x="869503" y="619760"/>
                  </a:lnTo>
                  <a:lnTo>
                    <a:pt x="904621" y="581787"/>
                  </a:lnTo>
                  <a:lnTo>
                    <a:pt x="913290" y="567944"/>
                  </a:lnTo>
                  <a:lnTo>
                    <a:pt x="728726" y="567944"/>
                  </a:lnTo>
                  <a:lnTo>
                    <a:pt x="712007" y="566396"/>
                  </a:lnTo>
                  <a:lnTo>
                    <a:pt x="668019" y="543178"/>
                  </a:lnTo>
                  <a:lnTo>
                    <a:pt x="640248" y="496119"/>
                  </a:lnTo>
                  <a:lnTo>
                    <a:pt x="636269" y="475996"/>
                  </a:lnTo>
                  <a:close/>
                </a:path>
                <a:path w="951864" h="668655">
                  <a:moveTo>
                    <a:pt x="922086" y="319277"/>
                  </a:moveTo>
                  <a:lnTo>
                    <a:pt x="725169" y="319277"/>
                  </a:lnTo>
                  <a:lnTo>
                    <a:pt x="745769" y="321159"/>
                  </a:lnTo>
                  <a:lnTo>
                    <a:pt x="764333" y="326802"/>
                  </a:lnTo>
                  <a:lnTo>
                    <a:pt x="795401" y="349376"/>
                  </a:lnTo>
                  <a:lnTo>
                    <a:pt x="815689" y="387111"/>
                  </a:lnTo>
                  <a:lnTo>
                    <a:pt x="822452" y="439800"/>
                  </a:lnTo>
                  <a:lnTo>
                    <a:pt x="820739" y="469951"/>
                  </a:lnTo>
                  <a:lnTo>
                    <a:pt x="807075" y="518060"/>
                  </a:lnTo>
                  <a:lnTo>
                    <a:pt x="780786" y="550048"/>
                  </a:lnTo>
                  <a:lnTo>
                    <a:pt x="728726" y="567944"/>
                  </a:lnTo>
                  <a:lnTo>
                    <a:pt x="913290" y="567944"/>
                  </a:lnTo>
                  <a:lnTo>
                    <a:pt x="925123" y="549048"/>
                  </a:lnTo>
                  <a:lnTo>
                    <a:pt x="939768" y="514096"/>
                  </a:lnTo>
                  <a:lnTo>
                    <a:pt x="948555" y="476952"/>
                  </a:lnTo>
                  <a:lnTo>
                    <a:pt x="951484" y="437642"/>
                  </a:lnTo>
                  <a:lnTo>
                    <a:pt x="947862" y="391441"/>
                  </a:lnTo>
                  <a:lnTo>
                    <a:pt x="936990" y="349789"/>
                  </a:lnTo>
                  <a:lnTo>
                    <a:pt x="922086" y="319277"/>
                  </a:lnTo>
                  <a:close/>
                </a:path>
                <a:path w="951864" h="668655">
                  <a:moveTo>
                    <a:pt x="922401" y="11684"/>
                  </a:moveTo>
                  <a:lnTo>
                    <a:pt x="590677" y="11684"/>
                  </a:lnTo>
                  <a:lnTo>
                    <a:pt x="526415" y="352298"/>
                  </a:lnTo>
                  <a:lnTo>
                    <a:pt x="628269" y="367030"/>
                  </a:lnTo>
                  <a:lnTo>
                    <a:pt x="650392" y="346174"/>
                  </a:lnTo>
                  <a:lnTo>
                    <a:pt x="673909" y="331247"/>
                  </a:lnTo>
                  <a:lnTo>
                    <a:pt x="698831" y="322274"/>
                  </a:lnTo>
                  <a:lnTo>
                    <a:pt x="725169" y="319277"/>
                  </a:lnTo>
                  <a:lnTo>
                    <a:pt x="922086" y="319277"/>
                  </a:lnTo>
                  <a:lnTo>
                    <a:pt x="918854" y="312662"/>
                  </a:lnTo>
                  <a:lnTo>
                    <a:pt x="893444" y="280035"/>
                  </a:lnTo>
                  <a:lnTo>
                    <a:pt x="862818" y="253458"/>
                  </a:lnTo>
                  <a:lnTo>
                    <a:pt x="839347" y="240284"/>
                  </a:lnTo>
                  <a:lnTo>
                    <a:pt x="666115" y="240284"/>
                  </a:lnTo>
                  <a:lnTo>
                    <a:pt x="685800" y="129159"/>
                  </a:lnTo>
                  <a:lnTo>
                    <a:pt x="922401" y="129159"/>
                  </a:lnTo>
                  <a:lnTo>
                    <a:pt x="922401" y="11684"/>
                  </a:lnTo>
                  <a:close/>
                </a:path>
                <a:path w="951864" h="668655">
                  <a:moveTo>
                    <a:pt x="751840" y="219328"/>
                  </a:moveTo>
                  <a:lnTo>
                    <a:pt x="730123" y="220638"/>
                  </a:lnTo>
                  <a:lnTo>
                    <a:pt x="708596" y="224567"/>
                  </a:lnTo>
                  <a:lnTo>
                    <a:pt x="687260" y="231116"/>
                  </a:lnTo>
                  <a:lnTo>
                    <a:pt x="666115" y="240284"/>
                  </a:lnTo>
                  <a:lnTo>
                    <a:pt x="839347" y="240284"/>
                  </a:lnTo>
                  <a:lnTo>
                    <a:pt x="829024" y="234489"/>
                  </a:lnTo>
                  <a:lnTo>
                    <a:pt x="792039" y="223117"/>
                  </a:lnTo>
                  <a:lnTo>
                    <a:pt x="751840" y="219328"/>
                  </a:lnTo>
                  <a:close/>
                </a:path>
              </a:pathLst>
            </a:custGeom>
            <a:solidFill>
              <a:srgbClr val="055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7114" y="854202"/>
              <a:ext cx="951865" cy="668655"/>
            </a:xfrm>
            <a:custGeom>
              <a:avLst/>
              <a:gdLst/>
              <a:ahLst/>
              <a:cxnLst/>
              <a:rect l="l" t="t" r="r" b="b"/>
              <a:pathLst>
                <a:path w="951864" h="668655">
                  <a:moveTo>
                    <a:pt x="212471" y="104139"/>
                  </a:moveTo>
                  <a:lnTo>
                    <a:pt x="171831" y="118618"/>
                  </a:lnTo>
                  <a:lnTo>
                    <a:pt x="149596" y="153300"/>
                  </a:lnTo>
                  <a:lnTo>
                    <a:pt x="138551" y="199090"/>
                  </a:lnTo>
                  <a:lnTo>
                    <a:pt x="132125" y="281056"/>
                  </a:lnTo>
                  <a:lnTo>
                    <a:pt x="131318" y="334518"/>
                  </a:lnTo>
                  <a:lnTo>
                    <a:pt x="132034" y="387568"/>
                  </a:lnTo>
                  <a:lnTo>
                    <a:pt x="134191" y="431641"/>
                  </a:lnTo>
                  <a:lnTo>
                    <a:pt x="142875" y="492760"/>
                  </a:lnTo>
                  <a:lnTo>
                    <a:pt x="156003" y="528653"/>
                  </a:lnTo>
                  <a:lnTo>
                    <a:pt x="191039" y="560847"/>
                  </a:lnTo>
                  <a:lnTo>
                    <a:pt x="212471" y="564388"/>
                  </a:lnTo>
                  <a:lnTo>
                    <a:pt x="223589" y="563483"/>
                  </a:lnTo>
                  <a:lnTo>
                    <a:pt x="261562" y="541220"/>
                  </a:lnTo>
                  <a:lnTo>
                    <a:pt x="280797" y="497839"/>
                  </a:lnTo>
                  <a:lnTo>
                    <a:pt x="290512" y="432895"/>
                  </a:lnTo>
                  <a:lnTo>
                    <a:pt x="292941" y="387879"/>
                  </a:lnTo>
                  <a:lnTo>
                    <a:pt x="293750" y="334518"/>
                  </a:lnTo>
                  <a:lnTo>
                    <a:pt x="293034" y="281412"/>
                  </a:lnTo>
                  <a:lnTo>
                    <a:pt x="290877" y="237331"/>
                  </a:lnTo>
                  <a:lnTo>
                    <a:pt x="282194" y="176149"/>
                  </a:lnTo>
                  <a:lnTo>
                    <a:pt x="269065" y="140239"/>
                  </a:lnTo>
                  <a:lnTo>
                    <a:pt x="234013" y="107759"/>
                  </a:lnTo>
                  <a:lnTo>
                    <a:pt x="212471" y="104139"/>
                  </a:lnTo>
                  <a:close/>
                </a:path>
                <a:path w="951864" h="668655">
                  <a:moveTo>
                    <a:pt x="590677" y="11684"/>
                  </a:moveTo>
                  <a:lnTo>
                    <a:pt x="922401" y="11684"/>
                  </a:lnTo>
                  <a:lnTo>
                    <a:pt x="922401" y="129159"/>
                  </a:lnTo>
                  <a:lnTo>
                    <a:pt x="685800" y="129159"/>
                  </a:lnTo>
                  <a:lnTo>
                    <a:pt x="666115" y="240284"/>
                  </a:lnTo>
                  <a:lnTo>
                    <a:pt x="687260" y="231116"/>
                  </a:lnTo>
                  <a:lnTo>
                    <a:pt x="708596" y="224567"/>
                  </a:lnTo>
                  <a:lnTo>
                    <a:pt x="730123" y="220638"/>
                  </a:lnTo>
                  <a:lnTo>
                    <a:pt x="751840" y="219328"/>
                  </a:lnTo>
                  <a:lnTo>
                    <a:pt x="792039" y="223117"/>
                  </a:lnTo>
                  <a:lnTo>
                    <a:pt x="829024" y="234489"/>
                  </a:lnTo>
                  <a:lnTo>
                    <a:pt x="862818" y="253458"/>
                  </a:lnTo>
                  <a:lnTo>
                    <a:pt x="893444" y="280035"/>
                  </a:lnTo>
                  <a:lnTo>
                    <a:pt x="918854" y="312662"/>
                  </a:lnTo>
                  <a:lnTo>
                    <a:pt x="936990" y="349789"/>
                  </a:lnTo>
                  <a:lnTo>
                    <a:pt x="947862" y="391441"/>
                  </a:lnTo>
                  <a:lnTo>
                    <a:pt x="951484" y="437642"/>
                  </a:lnTo>
                  <a:lnTo>
                    <a:pt x="948555" y="476952"/>
                  </a:lnTo>
                  <a:lnTo>
                    <a:pt x="939768" y="514096"/>
                  </a:lnTo>
                  <a:lnTo>
                    <a:pt x="904621" y="581787"/>
                  </a:lnTo>
                  <a:lnTo>
                    <a:pt x="869596" y="619698"/>
                  </a:lnTo>
                  <a:lnTo>
                    <a:pt x="828357" y="646763"/>
                  </a:lnTo>
                  <a:lnTo>
                    <a:pt x="780926" y="662993"/>
                  </a:lnTo>
                  <a:lnTo>
                    <a:pt x="727329" y="668401"/>
                  </a:lnTo>
                  <a:lnTo>
                    <a:pt x="684085" y="665372"/>
                  </a:lnTo>
                  <a:lnTo>
                    <a:pt x="645032" y="656272"/>
                  </a:lnTo>
                  <a:lnTo>
                    <a:pt x="579501" y="619760"/>
                  </a:lnTo>
                  <a:lnTo>
                    <a:pt x="533876" y="562737"/>
                  </a:lnTo>
                  <a:lnTo>
                    <a:pt x="511302" y="488950"/>
                  </a:lnTo>
                  <a:lnTo>
                    <a:pt x="636269" y="475996"/>
                  </a:lnTo>
                  <a:lnTo>
                    <a:pt x="640248" y="496119"/>
                  </a:lnTo>
                  <a:lnTo>
                    <a:pt x="646858" y="514016"/>
                  </a:lnTo>
                  <a:lnTo>
                    <a:pt x="681666" y="554013"/>
                  </a:lnTo>
                  <a:lnTo>
                    <a:pt x="728726" y="567944"/>
                  </a:lnTo>
                  <a:lnTo>
                    <a:pt x="747587" y="565963"/>
                  </a:lnTo>
                  <a:lnTo>
                    <a:pt x="795147" y="536067"/>
                  </a:lnTo>
                  <a:lnTo>
                    <a:pt x="815609" y="496030"/>
                  </a:lnTo>
                  <a:lnTo>
                    <a:pt x="822452" y="439800"/>
                  </a:lnTo>
                  <a:lnTo>
                    <a:pt x="820761" y="411581"/>
                  </a:lnTo>
                  <a:lnTo>
                    <a:pt x="807235" y="366381"/>
                  </a:lnTo>
                  <a:lnTo>
                    <a:pt x="780873" y="336208"/>
                  </a:lnTo>
                  <a:lnTo>
                    <a:pt x="745769" y="321159"/>
                  </a:lnTo>
                  <a:lnTo>
                    <a:pt x="725169" y="319277"/>
                  </a:lnTo>
                  <a:lnTo>
                    <a:pt x="698831" y="322274"/>
                  </a:lnTo>
                  <a:lnTo>
                    <a:pt x="673909" y="331247"/>
                  </a:lnTo>
                  <a:lnTo>
                    <a:pt x="650392" y="346174"/>
                  </a:lnTo>
                  <a:lnTo>
                    <a:pt x="628269" y="367030"/>
                  </a:lnTo>
                  <a:lnTo>
                    <a:pt x="526415" y="352298"/>
                  </a:lnTo>
                  <a:lnTo>
                    <a:pt x="590677" y="11684"/>
                  </a:lnTo>
                  <a:close/>
                </a:path>
                <a:path w="951864" h="668655">
                  <a:moveTo>
                    <a:pt x="212471" y="0"/>
                  </a:moveTo>
                  <a:lnTo>
                    <a:pt x="257478" y="4258"/>
                  </a:lnTo>
                  <a:lnTo>
                    <a:pt x="297259" y="17017"/>
                  </a:lnTo>
                  <a:lnTo>
                    <a:pt x="331825" y="38254"/>
                  </a:lnTo>
                  <a:lnTo>
                    <a:pt x="361188" y="67945"/>
                  </a:lnTo>
                  <a:lnTo>
                    <a:pt x="396658" y="133274"/>
                  </a:lnTo>
                  <a:lnTo>
                    <a:pt x="409082" y="174751"/>
                  </a:lnTo>
                  <a:lnTo>
                    <a:pt x="417961" y="222113"/>
                  </a:lnTo>
                  <a:lnTo>
                    <a:pt x="423291" y="275366"/>
                  </a:lnTo>
                  <a:lnTo>
                    <a:pt x="425069" y="334518"/>
                  </a:lnTo>
                  <a:lnTo>
                    <a:pt x="423281" y="393521"/>
                  </a:lnTo>
                  <a:lnTo>
                    <a:pt x="417919" y="446710"/>
                  </a:lnTo>
                  <a:lnTo>
                    <a:pt x="408987" y="494093"/>
                  </a:lnTo>
                  <a:lnTo>
                    <a:pt x="396489" y="535676"/>
                  </a:lnTo>
                  <a:lnTo>
                    <a:pt x="380427" y="571467"/>
                  </a:lnTo>
                  <a:lnTo>
                    <a:pt x="331610" y="630789"/>
                  </a:lnTo>
                  <a:lnTo>
                    <a:pt x="297164" y="651700"/>
                  </a:lnTo>
                  <a:lnTo>
                    <a:pt x="257454" y="664229"/>
                  </a:lnTo>
                  <a:lnTo>
                    <a:pt x="212471" y="668401"/>
                  </a:lnTo>
                  <a:lnTo>
                    <a:pt x="167058" y="663825"/>
                  </a:lnTo>
                  <a:lnTo>
                    <a:pt x="126253" y="650081"/>
                  </a:lnTo>
                  <a:lnTo>
                    <a:pt x="90044" y="627145"/>
                  </a:lnTo>
                  <a:lnTo>
                    <a:pt x="58420" y="594995"/>
                  </a:lnTo>
                  <a:lnTo>
                    <a:pt x="37372" y="561042"/>
                  </a:lnTo>
                  <a:lnTo>
                    <a:pt x="21012" y="517866"/>
                  </a:lnTo>
                  <a:lnTo>
                    <a:pt x="9335" y="465479"/>
                  </a:lnTo>
                  <a:lnTo>
                    <a:pt x="2332" y="403893"/>
                  </a:lnTo>
                  <a:lnTo>
                    <a:pt x="0" y="333121"/>
                  </a:lnTo>
                  <a:lnTo>
                    <a:pt x="1787" y="274395"/>
                  </a:lnTo>
                  <a:lnTo>
                    <a:pt x="7149" y="221412"/>
                  </a:lnTo>
                  <a:lnTo>
                    <a:pt x="16081" y="174180"/>
                  </a:lnTo>
                  <a:lnTo>
                    <a:pt x="28579" y="132705"/>
                  </a:lnTo>
                  <a:lnTo>
                    <a:pt x="44641" y="96995"/>
                  </a:lnTo>
                  <a:lnTo>
                    <a:pt x="93456" y="37719"/>
                  </a:lnTo>
                  <a:lnTo>
                    <a:pt x="127888" y="16763"/>
                  </a:lnTo>
                  <a:lnTo>
                    <a:pt x="167560" y="4190"/>
                  </a:lnTo>
                  <a:lnTo>
                    <a:pt x="212471" y="0"/>
                  </a:lnTo>
                  <a:close/>
                </a:path>
              </a:pathLst>
            </a:custGeom>
            <a:ln w="19812">
              <a:solidFill>
                <a:srgbClr val="3694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87852" y="2542019"/>
              <a:ext cx="319265" cy="37110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04742" y="2563876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68961" y="176565"/>
                  </a:moveTo>
                  <a:lnTo>
                    <a:pt x="28825" y="176565"/>
                  </a:lnTo>
                  <a:lnTo>
                    <a:pt x="37560" y="176752"/>
                  </a:lnTo>
                  <a:lnTo>
                    <a:pt x="44160" y="177291"/>
                  </a:lnTo>
                  <a:lnTo>
                    <a:pt x="45161" y="177291"/>
                  </a:lnTo>
                  <a:lnTo>
                    <a:pt x="54864" y="178815"/>
                  </a:lnTo>
                  <a:lnTo>
                    <a:pt x="94361" y="202437"/>
                  </a:lnTo>
                  <a:lnTo>
                    <a:pt x="118411" y="245522"/>
                  </a:lnTo>
                  <a:lnTo>
                    <a:pt x="127418" y="268767"/>
                  </a:lnTo>
                  <a:lnTo>
                    <a:pt x="137683" y="292100"/>
                  </a:lnTo>
                  <a:lnTo>
                    <a:pt x="137795" y="292353"/>
                  </a:lnTo>
                  <a:lnTo>
                    <a:pt x="138303" y="292862"/>
                  </a:lnTo>
                  <a:lnTo>
                    <a:pt x="139065" y="293243"/>
                  </a:lnTo>
                  <a:lnTo>
                    <a:pt x="139827" y="294004"/>
                  </a:lnTo>
                  <a:lnTo>
                    <a:pt x="140843" y="294259"/>
                  </a:lnTo>
                  <a:lnTo>
                    <a:pt x="144359" y="294259"/>
                  </a:lnTo>
                  <a:lnTo>
                    <a:pt x="147193" y="292100"/>
                  </a:lnTo>
                  <a:lnTo>
                    <a:pt x="146812" y="288925"/>
                  </a:lnTo>
                  <a:lnTo>
                    <a:pt x="144781" y="263052"/>
                  </a:lnTo>
                  <a:lnTo>
                    <a:pt x="145025" y="245522"/>
                  </a:lnTo>
                  <a:lnTo>
                    <a:pt x="145145" y="236918"/>
                  </a:lnTo>
                  <a:lnTo>
                    <a:pt x="149580" y="211451"/>
                  </a:lnTo>
                  <a:lnTo>
                    <a:pt x="159766" y="187578"/>
                  </a:lnTo>
                  <a:lnTo>
                    <a:pt x="168961" y="176565"/>
                  </a:lnTo>
                  <a:close/>
                </a:path>
                <a:path w="244475" h="294639">
                  <a:moveTo>
                    <a:pt x="93260" y="0"/>
                  </a:moveTo>
                  <a:lnTo>
                    <a:pt x="89027" y="0"/>
                  </a:lnTo>
                  <a:lnTo>
                    <a:pt x="86614" y="1904"/>
                  </a:lnTo>
                  <a:lnTo>
                    <a:pt x="87122" y="5079"/>
                  </a:lnTo>
                  <a:lnTo>
                    <a:pt x="90912" y="32075"/>
                  </a:lnTo>
                  <a:lnTo>
                    <a:pt x="91404" y="57673"/>
                  </a:lnTo>
                  <a:lnTo>
                    <a:pt x="91440" y="59499"/>
                  </a:lnTo>
                  <a:lnTo>
                    <a:pt x="87586" y="86447"/>
                  </a:lnTo>
                  <a:lnTo>
                    <a:pt x="65291" y="131982"/>
                  </a:lnTo>
                  <a:lnTo>
                    <a:pt x="27600" y="159680"/>
                  </a:lnTo>
                  <a:lnTo>
                    <a:pt x="635" y="164973"/>
                  </a:lnTo>
                  <a:lnTo>
                    <a:pt x="0" y="168783"/>
                  </a:lnTo>
                  <a:lnTo>
                    <a:pt x="1524" y="171323"/>
                  </a:lnTo>
                  <a:lnTo>
                    <a:pt x="1016" y="174116"/>
                  </a:lnTo>
                  <a:lnTo>
                    <a:pt x="3048" y="177673"/>
                  </a:lnTo>
                  <a:lnTo>
                    <a:pt x="4318" y="177673"/>
                  </a:lnTo>
                  <a:lnTo>
                    <a:pt x="11176" y="177291"/>
                  </a:lnTo>
                  <a:lnTo>
                    <a:pt x="15621" y="176911"/>
                  </a:lnTo>
                  <a:lnTo>
                    <a:pt x="28825" y="176565"/>
                  </a:lnTo>
                  <a:lnTo>
                    <a:pt x="168961" y="176565"/>
                  </a:lnTo>
                  <a:lnTo>
                    <a:pt x="175271" y="169007"/>
                  </a:lnTo>
                  <a:lnTo>
                    <a:pt x="194754" y="156162"/>
                  </a:lnTo>
                  <a:lnTo>
                    <a:pt x="216808" y="147341"/>
                  </a:lnTo>
                  <a:lnTo>
                    <a:pt x="243586" y="139826"/>
                  </a:lnTo>
                  <a:lnTo>
                    <a:pt x="244221" y="136144"/>
                  </a:lnTo>
                  <a:lnTo>
                    <a:pt x="243078" y="133731"/>
                  </a:lnTo>
                  <a:lnTo>
                    <a:pt x="243586" y="131190"/>
                  </a:lnTo>
                  <a:lnTo>
                    <a:pt x="242494" y="128524"/>
                  </a:lnTo>
                  <a:lnTo>
                    <a:pt x="239141" y="128524"/>
                  </a:lnTo>
                  <a:lnTo>
                    <a:pt x="213895" y="128059"/>
                  </a:lnTo>
                  <a:lnTo>
                    <a:pt x="164881" y="116986"/>
                  </a:lnTo>
                  <a:lnTo>
                    <a:pt x="125535" y="82341"/>
                  </a:lnTo>
                  <a:lnTo>
                    <a:pt x="104096" y="31029"/>
                  </a:lnTo>
                  <a:lnTo>
                    <a:pt x="97028" y="2666"/>
                  </a:lnTo>
                  <a:lnTo>
                    <a:pt x="96139" y="1650"/>
                  </a:lnTo>
                  <a:lnTo>
                    <a:pt x="94996" y="1015"/>
                  </a:lnTo>
                  <a:lnTo>
                    <a:pt x="94107" y="253"/>
                  </a:lnTo>
                  <a:lnTo>
                    <a:pt x="93260" y="0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04742" y="2563748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1567" y="0"/>
                  </a:moveTo>
                  <a:lnTo>
                    <a:pt x="89027" y="126"/>
                  </a:lnTo>
                  <a:lnTo>
                    <a:pt x="86614" y="2031"/>
                  </a:lnTo>
                  <a:lnTo>
                    <a:pt x="87122" y="5206"/>
                  </a:lnTo>
                  <a:lnTo>
                    <a:pt x="90912" y="32202"/>
                  </a:lnTo>
                  <a:lnTo>
                    <a:pt x="87586" y="86574"/>
                  </a:lnTo>
                  <a:lnTo>
                    <a:pt x="65291" y="132109"/>
                  </a:lnTo>
                  <a:lnTo>
                    <a:pt x="27600" y="159807"/>
                  </a:lnTo>
                  <a:lnTo>
                    <a:pt x="635" y="165100"/>
                  </a:lnTo>
                  <a:lnTo>
                    <a:pt x="0" y="168910"/>
                  </a:lnTo>
                  <a:lnTo>
                    <a:pt x="1524" y="171450"/>
                  </a:lnTo>
                  <a:lnTo>
                    <a:pt x="1016" y="174243"/>
                  </a:lnTo>
                  <a:lnTo>
                    <a:pt x="3048" y="177800"/>
                  </a:lnTo>
                  <a:lnTo>
                    <a:pt x="6604" y="177673"/>
                  </a:lnTo>
                  <a:lnTo>
                    <a:pt x="11176" y="177418"/>
                  </a:lnTo>
                  <a:lnTo>
                    <a:pt x="15621" y="177037"/>
                  </a:lnTo>
                  <a:lnTo>
                    <a:pt x="20066" y="176911"/>
                  </a:lnTo>
                  <a:lnTo>
                    <a:pt x="28825" y="176692"/>
                  </a:lnTo>
                  <a:lnTo>
                    <a:pt x="37560" y="176879"/>
                  </a:lnTo>
                  <a:lnTo>
                    <a:pt x="76612" y="187467"/>
                  </a:lnTo>
                  <a:lnTo>
                    <a:pt x="108142" y="223119"/>
                  </a:lnTo>
                  <a:lnTo>
                    <a:pt x="127418" y="268894"/>
                  </a:lnTo>
                  <a:lnTo>
                    <a:pt x="137414" y="291591"/>
                  </a:lnTo>
                  <a:lnTo>
                    <a:pt x="137795" y="292480"/>
                  </a:lnTo>
                  <a:lnTo>
                    <a:pt x="138303" y="292988"/>
                  </a:lnTo>
                  <a:lnTo>
                    <a:pt x="139065" y="293370"/>
                  </a:lnTo>
                  <a:lnTo>
                    <a:pt x="139827" y="294131"/>
                  </a:lnTo>
                  <a:lnTo>
                    <a:pt x="140843" y="294386"/>
                  </a:lnTo>
                  <a:lnTo>
                    <a:pt x="141986" y="294386"/>
                  </a:lnTo>
                  <a:lnTo>
                    <a:pt x="144526" y="294259"/>
                  </a:lnTo>
                  <a:lnTo>
                    <a:pt x="147193" y="292226"/>
                  </a:lnTo>
                  <a:lnTo>
                    <a:pt x="146812" y="289051"/>
                  </a:lnTo>
                  <a:lnTo>
                    <a:pt x="144781" y="263179"/>
                  </a:lnTo>
                  <a:lnTo>
                    <a:pt x="149580" y="211578"/>
                  </a:lnTo>
                  <a:lnTo>
                    <a:pt x="175271" y="169134"/>
                  </a:lnTo>
                  <a:lnTo>
                    <a:pt x="216808" y="147468"/>
                  </a:lnTo>
                  <a:lnTo>
                    <a:pt x="240030" y="140970"/>
                  </a:lnTo>
                  <a:lnTo>
                    <a:pt x="243586" y="139953"/>
                  </a:lnTo>
                  <a:lnTo>
                    <a:pt x="244221" y="136271"/>
                  </a:lnTo>
                  <a:lnTo>
                    <a:pt x="243078" y="133858"/>
                  </a:lnTo>
                  <a:lnTo>
                    <a:pt x="243586" y="131317"/>
                  </a:lnTo>
                  <a:lnTo>
                    <a:pt x="242443" y="128524"/>
                  </a:lnTo>
                  <a:lnTo>
                    <a:pt x="239141" y="128650"/>
                  </a:lnTo>
                  <a:lnTo>
                    <a:pt x="213895" y="128186"/>
                  </a:lnTo>
                  <a:lnTo>
                    <a:pt x="164881" y="117113"/>
                  </a:lnTo>
                  <a:lnTo>
                    <a:pt x="125535" y="82468"/>
                  </a:lnTo>
                  <a:lnTo>
                    <a:pt x="104096" y="31156"/>
                  </a:lnTo>
                  <a:lnTo>
                    <a:pt x="97028" y="2793"/>
                  </a:lnTo>
                  <a:lnTo>
                    <a:pt x="96139" y="1777"/>
                  </a:lnTo>
                  <a:lnTo>
                    <a:pt x="94996" y="1142"/>
                  </a:lnTo>
                  <a:lnTo>
                    <a:pt x="94107" y="380"/>
                  </a:lnTo>
                  <a:lnTo>
                    <a:pt x="92837" y="0"/>
                  </a:lnTo>
                  <a:lnTo>
                    <a:pt x="91567" y="0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04742" y="2563876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68961" y="176565"/>
                  </a:moveTo>
                  <a:lnTo>
                    <a:pt x="28825" y="176565"/>
                  </a:lnTo>
                  <a:lnTo>
                    <a:pt x="37560" y="176752"/>
                  </a:lnTo>
                  <a:lnTo>
                    <a:pt x="44160" y="177291"/>
                  </a:lnTo>
                  <a:lnTo>
                    <a:pt x="45161" y="177291"/>
                  </a:lnTo>
                  <a:lnTo>
                    <a:pt x="54864" y="178815"/>
                  </a:lnTo>
                  <a:lnTo>
                    <a:pt x="94361" y="202437"/>
                  </a:lnTo>
                  <a:lnTo>
                    <a:pt x="118411" y="245522"/>
                  </a:lnTo>
                  <a:lnTo>
                    <a:pt x="127418" y="268767"/>
                  </a:lnTo>
                  <a:lnTo>
                    <a:pt x="137683" y="292100"/>
                  </a:lnTo>
                  <a:lnTo>
                    <a:pt x="137795" y="292353"/>
                  </a:lnTo>
                  <a:lnTo>
                    <a:pt x="138303" y="292862"/>
                  </a:lnTo>
                  <a:lnTo>
                    <a:pt x="139065" y="293243"/>
                  </a:lnTo>
                  <a:lnTo>
                    <a:pt x="139827" y="294004"/>
                  </a:lnTo>
                  <a:lnTo>
                    <a:pt x="140843" y="294259"/>
                  </a:lnTo>
                  <a:lnTo>
                    <a:pt x="144359" y="294259"/>
                  </a:lnTo>
                  <a:lnTo>
                    <a:pt x="147193" y="292100"/>
                  </a:lnTo>
                  <a:lnTo>
                    <a:pt x="146812" y="288925"/>
                  </a:lnTo>
                  <a:lnTo>
                    <a:pt x="144781" y="263052"/>
                  </a:lnTo>
                  <a:lnTo>
                    <a:pt x="145025" y="245522"/>
                  </a:lnTo>
                  <a:lnTo>
                    <a:pt x="145145" y="236918"/>
                  </a:lnTo>
                  <a:lnTo>
                    <a:pt x="149580" y="211451"/>
                  </a:lnTo>
                  <a:lnTo>
                    <a:pt x="159766" y="187578"/>
                  </a:lnTo>
                  <a:lnTo>
                    <a:pt x="168961" y="176565"/>
                  </a:lnTo>
                  <a:close/>
                </a:path>
                <a:path w="244475" h="294639">
                  <a:moveTo>
                    <a:pt x="93260" y="0"/>
                  </a:moveTo>
                  <a:lnTo>
                    <a:pt x="89027" y="0"/>
                  </a:lnTo>
                  <a:lnTo>
                    <a:pt x="86614" y="1904"/>
                  </a:lnTo>
                  <a:lnTo>
                    <a:pt x="87122" y="5079"/>
                  </a:lnTo>
                  <a:lnTo>
                    <a:pt x="90912" y="32075"/>
                  </a:lnTo>
                  <a:lnTo>
                    <a:pt x="91404" y="57673"/>
                  </a:lnTo>
                  <a:lnTo>
                    <a:pt x="91440" y="59499"/>
                  </a:lnTo>
                  <a:lnTo>
                    <a:pt x="87586" y="86447"/>
                  </a:lnTo>
                  <a:lnTo>
                    <a:pt x="65291" y="131982"/>
                  </a:lnTo>
                  <a:lnTo>
                    <a:pt x="27600" y="159680"/>
                  </a:lnTo>
                  <a:lnTo>
                    <a:pt x="635" y="164973"/>
                  </a:lnTo>
                  <a:lnTo>
                    <a:pt x="0" y="168783"/>
                  </a:lnTo>
                  <a:lnTo>
                    <a:pt x="1524" y="171323"/>
                  </a:lnTo>
                  <a:lnTo>
                    <a:pt x="1016" y="174116"/>
                  </a:lnTo>
                  <a:lnTo>
                    <a:pt x="3048" y="177673"/>
                  </a:lnTo>
                  <a:lnTo>
                    <a:pt x="4318" y="177673"/>
                  </a:lnTo>
                  <a:lnTo>
                    <a:pt x="11176" y="177291"/>
                  </a:lnTo>
                  <a:lnTo>
                    <a:pt x="15621" y="176911"/>
                  </a:lnTo>
                  <a:lnTo>
                    <a:pt x="28825" y="176565"/>
                  </a:lnTo>
                  <a:lnTo>
                    <a:pt x="168961" y="176565"/>
                  </a:lnTo>
                  <a:lnTo>
                    <a:pt x="175271" y="169007"/>
                  </a:lnTo>
                  <a:lnTo>
                    <a:pt x="194754" y="156162"/>
                  </a:lnTo>
                  <a:lnTo>
                    <a:pt x="216808" y="147341"/>
                  </a:lnTo>
                  <a:lnTo>
                    <a:pt x="243586" y="139826"/>
                  </a:lnTo>
                  <a:lnTo>
                    <a:pt x="244221" y="136144"/>
                  </a:lnTo>
                  <a:lnTo>
                    <a:pt x="243078" y="133731"/>
                  </a:lnTo>
                  <a:lnTo>
                    <a:pt x="243586" y="131190"/>
                  </a:lnTo>
                  <a:lnTo>
                    <a:pt x="242494" y="128524"/>
                  </a:lnTo>
                  <a:lnTo>
                    <a:pt x="239141" y="128524"/>
                  </a:lnTo>
                  <a:lnTo>
                    <a:pt x="213895" y="128059"/>
                  </a:lnTo>
                  <a:lnTo>
                    <a:pt x="164881" y="116986"/>
                  </a:lnTo>
                  <a:lnTo>
                    <a:pt x="125535" y="82341"/>
                  </a:lnTo>
                  <a:lnTo>
                    <a:pt x="104096" y="31029"/>
                  </a:lnTo>
                  <a:lnTo>
                    <a:pt x="97028" y="2666"/>
                  </a:lnTo>
                  <a:lnTo>
                    <a:pt x="96139" y="1650"/>
                  </a:lnTo>
                  <a:lnTo>
                    <a:pt x="94996" y="1015"/>
                  </a:lnTo>
                  <a:lnTo>
                    <a:pt x="94107" y="253"/>
                  </a:lnTo>
                  <a:lnTo>
                    <a:pt x="93260" y="0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01112" y="5120640"/>
              <a:ext cx="236969" cy="2720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19019" y="5141467"/>
              <a:ext cx="160908" cy="19545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819019" y="5141467"/>
              <a:ext cx="161290" cy="195580"/>
            </a:xfrm>
            <a:custGeom>
              <a:avLst/>
              <a:gdLst/>
              <a:ahLst/>
              <a:cxnLst/>
              <a:rect l="l" t="t" r="r" b="b"/>
              <a:pathLst>
                <a:path w="161289" h="195579">
                  <a:moveTo>
                    <a:pt x="78739" y="253"/>
                  </a:moveTo>
                  <a:lnTo>
                    <a:pt x="77088" y="0"/>
                  </a:lnTo>
                  <a:lnTo>
                    <a:pt x="75311" y="888"/>
                  </a:lnTo>
                  <a:lnTo>
                    <a:pt x="75311" y="3047"/>
                  </a:lnTo>
                  <a:lnTo>
                    <a:pt x="74543" y="20839"/>
                  </a:lnTo>
                  <a:lnTo>
                    <a:pt x="57023" y="70738"/>
                  </a:lnTo>
                  <a:lnTo>
                    <a:pt x="18768" y="95349"/>
                  </a:lnTo>
                  <a:lnTo>
                    <a:pt x="3301" y="95884"/>
                  </a:lnTo>
                  <a:lnTo>
                    <a:pt x="888" y="95630"/>
                  </a:lnTo>
                  <a:lnTo>
                    <a:pt x="0" y="97916"/>
                  </a:lnTo>
                  <a:lnTo>
                    <a:pt x="635" y="99821"/>
                  </a:lnTo>
                  <a:lnTo>
                    <a:pt x="0" y="101472"/>
                  </a:lnTo>
                  <a:lnTo>
                    <a:pt x="888" y="104012"/>
                  </a:lnTo>
                  <a:lnTo>
                    <a:pt x="3301" y="104393"/>
                  </a:lnTo>
                  <a:lnTo>
                    <a:pt x="6223" y="104647"/>
                  </a:lnTo>
                  <a:lnTo>
                    <a:pt x="9017" y="105028"/>
                  </a:lnTo>
                  <a:lnTo>
                    <a:pt x="47053" y="118871"/>
                  </a:lnTo>
                  <a:lnTo>
                    <a:pt x="67024" y="161178"/>
                  </a:lnTo>
                  <a:lnTo>
                    <a:pt x="70072" y="177170"/>
                  </a:lnTo>
                  <a:lnTo>
                    <a:pt x="73787" y="192912"/>
                  </a:lnTo>
                  <a:lnTo>
                    <a:pt x="73913" y="193547"/>
                  </a:lnTo>
                  <a:lnTo>
                    <a:pt x="74294" y="193928"/>
                  </a:lnTo>
                  <a:lnTo>
                    <a:pt x="74675" y="194309"/>
                  </a:lnTo>
                  <a:lnTo>
                    <a:pt x="75056" y="194817"/>
                  </a:lnTo>
                  <a:lnTo>
                    <a:pt x="75692" y="195198"/>
                  </a:lnTo>
                  <a:lnTo>
                    <a:pt x="76454" y="195198"/>
                  </a:lnTo>
                  <a:lnTo>
                    <a:pt x="78105" y="195452"/>
                  </a:lnTo>
                  <a:lnTo>
                    <a:pt x="80010" y="194563"/>
                  </a:lnTo>
                  <a:lnTo>
                    <a:pt x="80137" y="192404"/>
                  </a:lnTo>
                  <a:lnTo>
                    <a:pt x="81918" y="175553"/>
                  </a:lnTo>
                  <a:lnTo>
                    <a:pt x="100456" y="128904"/>
                  </a:lnTo>
                  <a:lnTo>
                    <a:pt x="141783" y="109777"/>
                  </a:lnTo>
                  <a:lnTo>
                    <a:pt x="157480" y="108330"/>
                  </a:lnTo>
                  <a:lnTo>
                    <a:pt x="159893" y="108076"/>
                  </a:lnTo>
                  <a:lnTo>
                    <a:pt x="160781" y="105790"/>
                  </a:lnTo>
                  <a:lnTo>
                    <a:pt x="160274" y="104139"/>
                  </a:lnTo>
                  <a:lnTo>
                    <a:pt x="160908" y="102488"/>
                  </a:lnTo>
                  <a:lnTo>
                    <a:pt x="160528" y="100583"/>
                  </a:lnTo>
                  <a:lnTo>
                    <a:pt x="158369" y="100202"/>
                  </a:lnTo>
                  <a:lnTo>
                    <a:pt x="142224" y="96972"/>
                  </a:lnTo>
                  <a:lnTo>
                    <a:pt x="100075" y="72897"/>
                  </a:lnTo>
                  <a:lnTo>
                    <a:pt x="83109" y="21784"/>
                  </a:lnTo>
                  <a:lnTo>
                    <a:pt x="81914" y="3682"/>
                  </a:lnTo>
                  <a:lnTo>
                    <a:pt x="81914" y="2666"/>
                  </a:lnTo>
                  <a:lnTo>
                    <a:pt x="81406" y="1904"/>
                  </a:lnTo>
                  <a:lnTo>
                    <a:pt x="80772" y="1396"/>
                  </a:lnTo>
                  <a:lnTo>
                    <a:pt x="80263" y="761"/>
                  </a:lnTo>
                  <a:lnTo>
                    <a:pt x="79501" y="380"/>
                  </a:lnTo>
                  <a:lnTo>
                    <a:pt x="78739" y="253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19019" y="5141467"/>
              <a:ext cx="160908" cy="19545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89135" y="3977652"/>
              <a:ext cx="236969" cy="3466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133471" y="4023106"/>
              <a:ext cx="120359" cy="2330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133471" y="4023106"/>
              <a:ext cx="120650" cy="233045"/>
            </a:xfrm>
            <a:custGeom>
              <a:avLst/>
              <a:gdLst/>
              <a:ahLst/>
              <a:cxnLst/>
              <a:rect l="l" t="t" r="r" b="b"/>
              <a:pathLst>
                <a:path w="120650" h="233045">
                  <a:moveTo>
                    <a:pt x="62091" y="254"/>
                  </a:moveTo>
                  <a:lnTo>
                    <a:pt x="58408" y="889"/>
                  </a:lnTo>
                  <a:lnTo>
                    <a:pt x="55360" y="6731"/>
                  </a:lnTo>
                  <a:lnTo>
                    <a:pt x="31611" y="59944"/>
                  </a:lnTo>
                  <a:lnTo>
                    <a:pt x="10675" y="111845"/>
                  </a:lnTo>
                  <a:lnTo>
                    <a:pt x="1766" y="148637"/>
                  </a:lnTo>
                  <a:lnTo>
                    <a:pt x="0" y="170547"/>
                  </a:lnTo>
                  <a:lnTo>
                    <a:pt x="496" y="177800"/>
                  </a:lnTo>
                  <a:lnTo>
                    <a:pt x="5294" y="199344"/>
                  </a:lnTo>
                  <a:lnTo>
                    <a:pt x="18212" y="216900"/>
                  </a:lnTo>
                  <a:lnTo>
                    <a:pt x="37322" y="228717"/>
                  </a:lnTo>
                  <a:lnTo>
                    <a:pt x="60694" y="233045"/>
                  </a:lnTo>
                  <a:lnTo>
                    <a:pt x="63996" y="233045"/>
                  </a:lnTo>
                  <a:lnTo>
                    <a:pt x="106080" y="213645"/>
                  </a:lnTo>
                  <a:lnTo>
                    <a:pt x="120384" y="177673"/>
                  </a:lnTo>
                  <a:lnTo>
                    <a:pt x="115716" y="136979"/>
                  </a:lnTo>
                  <a:lnTo>
                    <a:pt x="98952" y="83391"/>
                  </a:lnTo>
                  <a:lnTo>
                    <a:pt x="79950" y="34208"/>
                  </a:lnTo>
                  <a:lnTo>
                    <a:pt x="68568" y="6731"/>
                  </a:lnTo>
                  <a:lnTo>
                    <a:pt x="66536" y="1397"/>
                  </a:lnTo>
                  <a:lnTo>
                    <a:pt x="64250" y="0"/>
                  </a:lnTo>
                  <a:lnTo>
                    <a:pt x="62091" y="254"/>
                  </a:lnTo>
                  <a:close/>
                </a:path>
              </a:pathLst>
            </a:custGeom>
            <a:ln w="1143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41963" y="4017136"/>
              <a:ext cx="120399" cy="23266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15491" y="3409950"/>
              <a:ext cx="9161017" cy="381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192511" y="5603747"/>
              <a:ext cx="319265" cy="37110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209656" y="5625122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9485" y="293966"/>
                  </a:moveTo>
                  <a:lnTo>
                    <a:pt x="95885" y="293966"/>
                  </a:lnTo>
                  <a:lnTo>
                    <a:pt x="103504" y="294271"/>
                  </a:lnTo>
                  <a:lnTo>
                    <a:pt x="99904" y="294271"/>
                  </a:lnTo>
                  <a:lnTo>
                    <a:pt x="99485" y="293966"/>
                  </a:lnTo>
                  <a:close/>
                </a:path>
                <a:path w="244475" h="294639">
                  <a:moveTo>
                    <a:pt x="155194" y="0"/>
                  </a:moveTo>
                  <a:lnTo>
                    <a:pt x="150925" y="0"/>
                  </a:lnTo>
                  <a:lnTo>
                    <a:pt x="150114" y="228"/>
                  </a:lnTo>
                  <a:lnTo>
                    <a:pt x="149225" y="1104"/>
                  </a:lnTo>
                  <a:lnTo>
                    <a:pt x="148209" y="1625"/>
                  </a:lnTo>
                  <a:lnTo>
                    <a:pt x="147320" y="2641"/>
                  </a:lnTo>
                  <a:lnTo>
                    <a:pt x="140178" y="31072"/>
                  </a:lnTo>
                  <a:lnTo>
                    <a:pt x="131333" y="57681"/>
                  </a:lnTo>
                  <a:lnTo>
                    <a:pt x="100584" y="103390"/>
                  </a:lnTo>
                  <a:lnTo>
                    <a:pt x="55514" y="124696"/>
                  </a:lnTo>
                  <a:lnTo>
                    <a:pt x="5207" y="128485"/>
                  </a:lnTo>
                  <a:lnTo>
                    <a:pt x="1757" y="128485"/>
                  </a:lnTo>
                  <a:lnTo>
                    <a:pt x="635" y="131229"/>
                  </a:lnTo>
                  <a:lnTo>
                    <a:pt x="1143" y="133743"/>
                  </a:lnTo>
                  <a:lnTo>
                    <a:pt x="0" y="136182"/>
                  </a:lnTo>
                  <a:lnTo>
                    <a:pt x="635" y="139890"/>
                  </a:lnTo>
                  <a:lnTo>
                    <a:pt x="49466" y="156186"/>
                  </a:lnTo>
                  <a:lnTo>
                    <a:pt x="84454" y="187642"/>
                  </a:lnTo>
                  <a:lnTo>
                    <a:pt x="99075" y="236943"/>
                  </a:lnTo>
                  <a:lnTo>
                    <a:pt x="99439" y="263048"/>
                  </a:lnTo>
                  <a:lnTo>
                    <a:pt x="97409" y="288912"/>
                  </a:lnTo>
                  <a:lnTo>
                    <a:pt x="97027" y="292176"/>
                  </a:lnTo>
                  <a:lnTo>
                    <a:pt x="99485" y="293966"/>
                  </a:lnTo>
                  <a:lnTo>
                    <a:pt x="104394" y="293966"/>
                  </a:lnTo>
                  <a:lnTo>
                    <a:pt x="105156" y="293255"/>
                  </a:lnTo>
                  <a:lnTo>
                    <a:pt x="105918" y="292849"/>
                  </a:lnTo>
                  <a:lnTo>
                    <a:pt x="106425" y="292353"/>
                  </a:lnTo>
                  <a:lnTo>
                    <a:pt x="116804" y="268797"/>
                  </a:lnTo>
                  <a:lnTo>
                    <a:pt x="125825" y="245556"/>
                  </a:lnTo>
                  <a:lnTo>
                    <a:pt x="136132" y="223040"/>
                  </a:lnTo>
                  <a:lnTo>
                    <a:pt x="167624" y="187396"/>
                  </a:lnTo>
                  <a:lnTo>
                    <a:pt x="197405" y="177571"/>
                  </a:lnTo>
                  <a:lnTo>
                    <a:pt x="196844" y="177571"/>
                  </a:lnTo>
                  <a:lnTo>
                    <a:pt x="206264" y="176796"/>
                  </a:lnTo>
                  <a:lnTo>
                    <a:pt x="204946" y="176796"/>
                  </a:lnTo>
                  <a:lnTo>
                    <a:pt x="215449" y="176579"/>
                  </a:lnTo>
                  <a:lnTo>
                    <a:pt x="241963" y="176579"/>
                  </a:lnTo>
                  <a:lnTo>
                    <a:pt x="243332" y="174193"/>
                  </a:lnTo>
                  <a:lnTo>
                    <a:pt x="242697" y="171411"/>
                  </a:lnTo>
                  <a:lnTo>
                    <a:pt x="244348" y="168770"/>
                  </a:lnTo>
                  <a:lnTo>
                    <a:pt x="243586" y="165023"/>
                  </a:lnTo>
                  <a:lnTo>
                    <a:pt x="239775" y="164769"/>
                  </a:lnTo>
                  <a:lnTo>
                    <a:pt x="216638" y="159715"/>
                  </a:lnTo>
                  <a:lnTo>
                    <a:pt x="178982" y="132029"/>
                  </a:lnTo>
                  <a:lnTo>
                    <a:pt x="156688" y="86474"/>
                  </a:lnTo>
                  <a:lnTo>
                    <a:pt x="152828" y="59513"/>
                  </a:lnTo>
                  <a:lnTo>
                    <a:pt x="153326" y="32098"/>
                  </a:lnTo>
                  <a:lnTo>
                    <a:pt x="157099" y="5105"/>
                  </a:lnTo>
                  <a:lnTo>
                    <a:pt x="157734" y="1892"/>
                  </a:lnTo>
                  <a:lnTo>
                    <a:pt x="155194" y="0"/>
                  </a:lnTo>
                  <a:close/>
                </a:path>
                <a:path w="244475" h="294639">
                  <a:moveTo>
                    <a:pt x="241963" y="176579"/>
                  </a:moveTo>
                  <a:lnTo>
                    <a:pt x="215449" y="176579"/>
                  </a:lnTo>
                  <a:lnTo>
                    <a:pt x="224154" y="176796"/>
                  </a:lnTo>
                  <a:lnTo>
                    <a:pt x="228600" y="176987"/>
                  </a:lnTo>
                  <a:lnTo>
                    <a:pt x="237617" y="177571"/>
                  </a:lnTo>
                  <a:lnTo>
                    <a:pt x="241300" y="177736"/>
                  </a:lnTo>
                  <a:lnTo>
                    <a:pt x="241729" y="176987"/>
                  </a:lnTo>
                  <a:lnTo>
                    <a:pt x="241838" y="176796"/>
                  </a:lnTo>
                  <a:lnTo>
                    <a:pt x="241963" y="176579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09656" y="5624957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52653" y="50"/>
                  </a:moveTo>
                  <a:lnTo>
                    <a:pt x="155194" y="165"/>
                  </a:lnTo>
                  <a:lnTo>
                    <a:pt x="157734" y="2057"/>
                  </a:lnTo>
                  <a:lnTo>
                    <a:pt x="157099" y="5270"/>
                  </a:lnTo>
                  <a:lnTo>
                    <a:pt x="153326" y="32263"/>
                  </a:lnTo>
                  <a:lnTo>
                    <a:pt x="156688" y="86639"/>
                  </a:lnTo>
                  <a:lnTo>
                    <a:pt x="178982" y="132195"/>
                  </a:lnTo>
                  <a:lnTo>
                    <a:pt x="216638" y="159881"/>
                  </a:lnTo>
                  <a:lnTo>
                    <a:pt x="243586" y="165188"/>
                  </a:lnTo>
                  <a:lnTo>
                    <a:pt x="244348" y="168935"/>
                  </a:lnTo>
                  <a:lnTo>
                    <a:pt x="242697" y="171577"/>
                  </a:lnTo>
                  <a:lnTo>
                    <a:pt x="243332" y="174358"/>
                  </a:lnTo>
                  <a:lnTo>
                    <a:pt x="241300" y="177901"/>
                  </a:lnTo>
                  <a:lnTo>
                    <a:pt x="237617" y="177736"/>
                  </a:lnTo>
                  <a:lnTo>
                    <a:pt x="233045" y="177419"/>
                  </a:lnTo>
                  <a:lnTo>
                    <a:pt x="228600" y="177152"/>
                  </a:lnTo>
                  <a:lnTo>
                    <a:pt x="224154" y="176961"/>
                  </a:lnTo>
                  <a:lnTo>
                    <a:pt x="215449" y="176744"/>
                  </a:lnTo>
                  <a:lnTo>
                    <a:pt x="206708" y="176925"/>
                  </a:lnTo>
                  <a:lnTo>
                    <a:pt x="167624" y="187561"/>
                  </a:lnTo>
                  <a:lnTo>
                    <a:pt x="136132" y="223205"/>
                  </a:lnTo>
                  <a:lnTo>
                    <a:pt x="116804" y="268962"/>
                  </a:lnTo>
                  <a:lnTo>
                    <a:pt x="106807" y="291655"/>
                  </a:lnTo>
                  <a:lnTo>
                    <a:pt x="106425" y="292519"/>
                  </a:lnTo>
                  <a:lnTo>
                    <a:pt x="105918" y="293014"/>
                  </a:lnTo>
                  <a:lnTo>
                    <a:pt x="105156" y="293420"/>
                  </a:lnTo>
                  <a:lnTo>
                    <a:pt x="104394" y="294132"/>
                  </a:lnTo>
                  <a:lnTo>
                    <a:pt x="103377" y="294436"/>
                  </a:lnTo>
                  <a:lnTo>
                    <a:pt x="102235" y="294386"/>
                  </a:lnTo>
                  <a:lnTo>
                    <a:pt x="99695" y="294284"/>
                  </a:lnTo>
                  <a:lnTo>
                    <a:pt x="97027" y="292341"/>
                  </a:lnTo>
                  <a:lnTo>
                    <a:pt x="97409" y="289077"/>
                  </a:lnTo>
                  <a:lnTo>
                    <a:pt x="99439" y="263213"/>
                  </a:lnTo>
                  <a:lnTo>
                    <a:pt x="94640" y="211671"/>
                  </a:lnTo>
                  <a:lnTo>
                    <a:pt x="68949" y="169223"/>
                  </a:lnTo>
                  <a:lnTo>
                    <a:pt x="27412" y="147500"/>
                  </a:lnTo>
                  <a:lnTo>
                    <a:pt x="635" y="140055"/>
                  </a:lnTo>
                  <a:lnTo>
                    <a:pt x="0" y="136347"/>
                  </a:lnTo>
                  <a:lnTo>
                    <a:pt x="1143" y="133908"/>
                  </a:lnTo>
                  <a:lnTo>
                    <a:pt x="635" y="131394"/>
                  </a:lnTo>
                  <a:lnTo>
                    <a:pt x="1777" y="128600"/>
                  </a:lnTo>
                  <a:lnTo>
                    <a:pt x="55514" y="124861"/>
                  </a:lnTo>
                  <a:lnTo>
                    <a:pt x="100584" y="103555"/>
                  </a:lnTo>
                  <a:lnTo>
                    <a:pt x="131333" y="57846"/>
                  </a:lnTo>
                  <a:lnTo>
                    <a:pt x="146939" y="4318"/>
                  </a:lnTo>
                  <a:lnTo>
                    <a:pt x="147320" y="2806"/>
                  </a:lnTo>
                  <a:lnTo>
                    <a:pt x="148209" y="1790"/>
                  </a:lnTo>
                  <a:lnTo>
                    <a:pt x="149225" y="1270"/>
                  </a:lnTo>
                  <a:lnTo>
                    <a:pt x="150114" y="393"/>
                  </a:lnTo>
                  <a:lnTo>
                    <a:pt x="151511" y="0"/>
                  </a:lnTo>
                  <a:lnTo>
                    <a:pt x="152653" y="50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09656" y="5625122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9485" y="293966"/>
                  </a:moveTo>
                  <a:lnTo>
                    <a:pt x="95885" y="293966"/>
                  </a:lnTo>
                  <a:lnTo>
                    <a:pt x="103504" y="294271"/>
                  </a:lnTo>
                  <a:lnTo>
                    <a:pt x="99904" y="294271"/>
                  </a:lnTo>
                  <a:lnTo>
                    <a:pt x="99485" y="293966"/>
                  </a:lnTo>
                  <a:close/>
                </a:path>
                <a:path w="244475" h="294639">
                  <a:moveTo>
                    <a:pt x="155194" y="0"/>
                  </a:moveTo>
                  <a:lnTo>
                    <a:pt x="150925" y="0"/>
                  </a:lnTo>
                  <a:lnTo>
                    <a:pt x="150114" y="228"/>
                  </a:lnTo>
                  <a:lnTo>
                    <a:pt x="149225" y="1104"/>
                  </a:lnTo>
                  <a:lnTo>
                    <a:pt x="148209" y="1625"/>
                  </a:lnTo>
                  <a:lnTo>
                    <a:pt x="147320" y="2641"/>
                  </a:lnTo>
                  <a:lnTo>
                    <a:pt x="140178" y="31072"/>
                  </a:lnTo>
                  <a:lnTo>
                    <a:pt x="131333" y="57681"/>
                  </a:lnTo>
                  <a:lnTo>
                    <a:pt x="100584" y="103390"/>
                  </a:lnTo>
                  <a:lnTo>
                    <a:pt x="55514" y="124696"/>
                  </a:lnTo>
                  <a:lnTo>
                    <a:pt x="5207" y="128485"/>
                  </a:lnTo>
                  <a:lnTo>
                    <a:pt x="1757" y="128485"/>
                  </a:lnTo>
                  <a:lnTo>
                    <a:pt x="635" y="131229"/>
                  </a:lnTo>
                  <a:lnTo>
                    <a:pt x="1143" y="133743"/>
                  </a:lnTo>
                  <a:lnTo>
                    <a:pt x="0" y="136182"/>
                  </a:lnTo>
                  <a:lnTo>
                    <a:pt x="635" y="139890"/>
                  </a:lnTo>
                  <a:lnTo>
                    <a:pt x="49466" y="156186"/>
                  </a:lnTo>
                  <a:lnTo>
                    <a:pt x="84454" y="187642"/>
                  </a:lnTo>
                  <a:lnTo>
                    <a:pt x="99075" y="236943"/>
                  </a:lnTo>
                  <a:lnTo>
                    <a:pt x="99439" y="263048"/>
                  </a:lnTo>
                  <a:lnTo>
                    <a:pt x="97409" y="288912"/>
                  </a:lnTo>
                  <a:lnTo>
                    <a:pt x="97027" y="292176"/>
                  </a:lnTo>
                  <a:lnTo>
                    <a:pt x="99485" y="293966"/>
                  </a:lnTo>
                  <a:lnTo>
                    <a:pt x="104394" y="293966"/>
                  </a:lnTo>
                  <a:lnTo>
                    <a:pt x="105156" y="293255"/>
                  </a:lnTo>
                  <a:lnTo>
                    <a:pt x="105918" y="292849"/>
                  </a:lnTo>
                  <a:lnTo>
                    <a:pt x="106425" y="292353"/>
                  </a:lnTo>
                  <a:lnTo>
                    <a:pt x="116804" y="268797"/>
                  </a:lnTo>
                  <a:lnTo>
                    <a:pt x="125825" y="245556"/>
                  </a:lnTo>
                  <a:lnTo>
                    <a:pt x="136132" y="223040"/>
                  </a:lnTo>
                  <a:lnTo>
                    <a:pt x="167624" y="187396"/>
                  </a:lnTo>
                  <a:lnTo>
                    <a:pt x="197405" y="177571"/>
                  </a:lnTo>
                  <a:lnTo>
                    <a:pt x="196844" y="177571"/>
                  </a:lnTo>
                  <a:lnTo>
                    <a:pt x="206264" y="176796"/>
                  </a:lnTo>
                  <a:lnTo>
                    <a:pt x="204946" y="176796"/>
                  </a:lnTo>
                  <a:lnTo>
                    <a:pt x="215449" y="176579"/>
                  </a:lnTo>
                  <a:lnTo>
                    <a:pt x="241963" y="176579"/>
                  </a:lnTo>
                  <a:lnTo>
                    <a:pt x="243332" y="174193"/>
                  </a:lnTo>
                  <a:lnTo>
                    <a:pt x="242697" y="171411"/>
                  </a:lnTo>
                  <a:lnTo>
                    <a:pt x="244348" y="168770"/>
                  </a:lnTo>
                  <a:lnTo>
                    <a:pt x="243586" y="165023"/>
                  </a:lnTo>
                  <a:lnTo>
                    <a:pt x="239775" y="164769"/>
                  </a:lnTo>
                  <a:lnTo>
                    <a:pt x="216638" y="159715"/>
                  </a:lnTo>
                  <a:lnTo>
                    <a:pt x="178982" y="132029"/>
                  </a:lnTo>
                  <a:lnTo>
                    <a:pt x="156688" y="86474"/>
                  </a:lnTo>
                  <a:lnTo>
                    <a:pt x="152828" y="59513"/>
                  </a:lnTo>
                  <a:lnTo>
                    <a:pt x="153326" y="32098"/>
                  </a:lnTo>
                  <a:lnTo>
                    <a:pt x="157099" y="5105"/>
                  </a:lnTo>
                  <a:lnTo>
                    <a:pt x="157734" y="1892"/>
                  </a:lnTo>
                  <a:lnTo>
                    <a:pt x="155194" y="0"/>
                  </a:lnTo>
                  <a:close/>
                </a:path>
                <a:path w="244475" h="294639">
                  <a:moveTo>
                    <a:pt x="241963" y="176579"/>
                  </a:moveTo>
                  <a:lnTo>
                    <a:pt x="215449" y="176579"/>
                  </a:lnTo>
                  <a:lnTo>
                    <a:pt x="224154" y="176796"/>
                  </a:lnTo>
                  <a:lnTo>
                    <a:pt x="228600" y="176987"/>
                  </a:lnTo>
                  <a:lnTo>
                    <a:pt x="237617" y="177571"/>
                  </a:lnTo>
                  <a:lnTo>
                    <a:pt x="241300" y="177736"/>
                  </a:lnTo>
                  <a:lnTo>
                    <a:pt x="241729" y="176987"/>
                  </a:lnTo>
                  <a:lnTo>
                    <a:pt x="241838" y="176796"/>
                  </a:lnTo>
                  <a:lnTo>
                    <a:pt x="241963" y="176579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29512" y="2631935"/>
              <a:ext cx="235457" cy="34824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73231" y="2677922"/>
              <a:ext cx="120491" cy="2330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473231" y="2677922"/>
              <a:ext cx="120650" cy="233045"/>
            </a:xfrm>
            <a:custGeom>
              <a:avLst/>
              <a:gdLst/>
              <a:ahLst/>
              <a:cxnLst/>
              <a:rect l="l" t="t" r="r" b="b"/>
              <a:pathLst>
                <a:path w="120650" h="233044">
                  <a:moveTo>
                    <a:pt x="62198" y="380"/>
                  </a:moveTo>
                  <a:lnTo>
                    <a:pt x="58515" y="888"/>
                  </a:lnTo>
                  <a:lnTo>
                    <a:pt x="55467" y="6730"/>
                  </a:lnTo>
                  <a:lnTo>
                    <a:pt x="31718" y="60070"/>
                  </a:lnTo>
                  <a:lnTo>
                    <a:pt x="10763" y="111972"/>
                  </a:lnTo>
                  <a:lnTo>
                    <a:pt x="1809" y="148764"/>
                  </a:lnTo>
                  <a:lnTo>
                    <a:pt x="0" y="170674"/>
                  </a:lnTo>
                  <a:lnTo>
                    <a:pt x="476" y="177926"/>
                  </a:lnTo>
                  <a:lnTo>
                    <a:pt x="5274" y="199415"/>
                  </a:lnTo>
                  <a:lnTo>
                    <a:pt x="18192" y="216963"/>
                  </a:lnTo>
                  <a:lnTo>
                    <a:pt x="37302" y="228772"/>
                  </a:lnTo>
                  <a:lnTo>
                    <a:pt x="60674" y="233044"/>
                  </a:lnTo>
                  <a:lnTo>
                    <a:pt x="63976" y="233044"/>
                  </a:lnTo>
                  <a:lnTo>
                    <a:pt x="106124" y="213645"/>
                  </a:lnTo>
                  <a:lnTo>
                    <a:pt x="120491" y="177673"/>
                  </a:lnTo>
                  <a:lnTo>
                    <a:pt x="115824" y="136979"/>
                  </a:lnTo>
                  <a:lnTo>
                    <a:pt x="99060" y="83391"/>
                  </a:lnTo>
                  <a:lnTo>
                    <a:pt x="80057" y="34208"/>
                  </a:lnTo>
                  <a:lnTo>
                    <a:pt x="68675" y="6730"/>
                  </a:lnTo>
                  <a:lnTo>
                    <a:pt x="66643" y="1397"/>
                  </a:lnTo>
                  <a:lnTo>
                    <a:pt x="64230" y="0"/>
                  </a:lnTo>
                  <a:lnTo>
                    <a:pt x="62198" y="380"/>
                  </a:lnTo>
                  <a:close/>
                </a:path>
              </a:pathLst>
            </a:custGeom>
            <a:ln w="1143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81722" y="2672079"/>
              <a:ext cx="120509" cy="23266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71304" y="641591"/>
              <a:ext cx="445770" cy="52198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688194" y="662685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5203" y="0"/>
                  </a:moveTo>
                  <a:lnTo>
                    <a:pt x="228726" y="0"/>
                  </a:lnTo>
                  <a:lnTo>
                    <a:pt x="227583" y="380"/>
                  </a:lnTo>
                  <a:lnTo>
                    <a:pt x="226186" y="1650"/>
                  </a:lnTo>
                  <a:lnTo>
                    <a:pt x="224408" y="2412"/>
                  </a:lnTo>
                  <a:lnTo>
                    <a:pt x="223138" y="4063"/>
                  </a:lnTo>
                  <a:lnTo>
                    <a:pt x="222630" y="6350"/>
                  </a:lnTo>
                  <a:lnTo>
                    <a:pt x="212336" y="47132"/>
                  </a:lnTo>
                  <a:lnTo>
                    <a:pt x="198945" y="87439"/>
                  </a:lnTo>
                  <a:lnTo>
                    <a:pt x="179839" y="124793"/>
                  </a:lnTo>
                  <a:lnTo>
                    <a:pt x="152400" y="156717"/>
                  </a:lnTo>
                  <a:lnTo>
                    <a:pt x="120191" y="177260"/>
                  </a:lnTo>
                  <a:lnTo>
                    <a:pt x="46011" y="194008"/>
                  </a:lnTo>
                  <a:lnTo>
                    <a:pt x="7874" y="194690"/>
                  </a:lnTo>
                  <a:lnTo>
                    <a:pt x="2794" y="194690"/>
                  </a:lnTo>
                  <a:lnTo>
                    <a:pt x="1015" y="198881"/>
                  </a:lnTo>
                  <a:lnTo>
                    <a:pt x="1777" y="202691"/>
                  </a:lnTo>
                  <a:lnTo>
                    <a:pt x="0" y="206375"/>
                  </a:lnTo>
                  <a:lnTo>
                    <a:pt x="1015" y="211962"/>
                  </a:lnTo>
                  <a:lnTo>
                    <a:pt x="41540" y="223238"/>
                  </a:lnTo>
                  <a:lnTo>
                    <a:pt x="104540" y="256186"/>
                  </a:lnTo>
                  <a:lnTo>
                    <a:pt x="143396" y="320486"/>
                  </a:lnTo>
                  <a:lnTo>
                    <a:pt x="150098" y="359013"/>
                  </a:lnTo>
                  <a:lnTo>
                    <a:pt x="150679" y="398563"/>
                  </a:lnTo>
                  <a:lnTo>
                    <a:pt x="147700" y="437768"/>
                  </a:lnTo>
                  <a:lnTo>
                    <a:pt x="147065" y="442722"/>
                  </a:lnTo>
                  <a:lnTo>
                    <a:pt x="151129" y="445642"/>
                  </a:lnTo>
                  <a:lnTo>
                    <a:pt x="154939" y="445897"/>
                  </a:lnTo>
                  <a:lnTo>
                    <a:pt x="156590" y="445897"/>
                  </a:lnTo>
                  <a:lnTo>
                    <a:pt x="157691" y="445642"/>
                  </a:lnTo>
                  <a:lnTo>
                    <a:pt x="158114" y="445642"/>
                  </a:lnTo>
                  <a:lnTo>
                    <a:pt x="159384" y="444373"/>
                  </a:lnTo>
                  <a:lnTo>
                    <a:pt x="160400" y="443738"/>
                  </a:lnTo>
                  <a:lnTo>
                    <a:pt x="161289" y="442975"/>
                  </a:lnTo>
                  <a:lnTo>
                    <a:pt x="161798" y="441705"/>
                  </a:lnTo>
                  <a:lnTo>
                    <a:pt x="176910" y="407308"/>
                  </a:lnTo>
                  <a:lnTo>
                    <a:pt x="190595" y="372078"/>
                  </a:lnTo>
                  <a:lnTo>
                    <a:pt x="227202" y="306831"/>
                  </a:lnTo>
                  <a:lnTo>
                    <a:pt x="269744" y="276185"/>
                  </a:lnTo>
                  <a:lnTo>
                    <a:pt x="311918" y="267969"/>
                  </a:lnTo>
                  <a:lnTo>
                    <a:pt x="308058" y="267969"/>
                  </a:lnTo>
                  <a:lnTo>
                    <a:pt x="326344" y="267624"/>
                  </a:lnTo>
                  <a:lnTo>
                    <a:pt x="366478" y="267624"/>
                  </a:lnTo>
                  <a:lnTo>
                    <a:pt x="368553" y="263905"/>
                  </a:lnTo>
                  <a:lnTo>
                    <a:pt x="367791" y="259714"/>
                  </a:lnTo>
                  <a:lnTo>
                    <a:pt x="370077" y="255777"/>
                  </a:lnTo>
                  <a:lnTo>
                    <a:pt x="369061" y="250062"/>
                  </a:lnTo>
                  <a:lnTo>
                    <a:pt x="328201" y="242024"/>
                  </a:lnTo>
                  <a:lnTo>
                    <a:pt x="271103" y="200086"/>
                  </a:lnTo>
                  <a:lnTo>
                    <a:pt x="237372" y="131048"/>
                  </a:lnTo>
                  <a:lnTo>
                    <a:pt x="231536" y="90170"/>
                  </a:lnTo>
                  <a:lnTo>
                    <a:pt x="232296" y="48625"/>
                  </a:lnTo>
                  <a:lnTo>
                    <a:pt x="237998" y="7747"/>
                  </a:lnTo>
                  <a:lnTo>
                    <a:pt x="238886" y="2921"/>
                  </a:lnTo>
                  <a:lnTo>
                    <a:pt x="235203" y="0"/>
                  </a:lnTo>
                  <a:close/>
                </a:path>
                <a:path w="370204" h="446405">
                  <a:moveTo>
                    <a:pt x="366478" y="267624"/>
                  </a:moveTo>
                  <a:lnTo>
                    <a:pt x="326344" y="267624"/>
                  </a:lnTo>
                  <a:lnTo>
                    <a:pt x="339598" y="267969"/>
                  </a:lnTo>
                  <a:lnTo>
                    <a:pt x="346328" y="268224"/>
                  </a:lnTo>
                  <a:lnTo>
                    <a:pt x="353186" y="268604"/>
                  </a:lnTo>
                  <a:lnTo>
                    <a:pt x="359918" y="269113"/>
                  </a:lnTo>
                  <a:lnTo>
                    <a:pt x="365505" y="269366"/>
                  </a:lnTo>
                  <a:lnTo>
                    <a:pt x="366478" y="267624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88194" y="662432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1266" y="126"/>
                  </a:moveTo>
                  <a:lnTo>
                    <a:pt x="235203" y="253"/>
                  </a:lnTo>
                  <a:lnTo>
                    <a:pt x="238886" y="3175"/>
                  </a:lnTo>
                  <a:lnTo>
                    <a:pt x="237998" y="8000"/>
                  </a:lnTo>
                  <a:lnTo>
                    <a:pt x="232296" y="48879"/>
                  </a:lnTo>
                  <a:lnTo>
                    <a:pt x="231536" y="90424"/>
                  </a:lnTo>
                  <a:lnTo>
                    <a:pt x="237372" y="131302"/>
                  </a:lnTo>
                  <a:lnTo>
                    <a:pt x="251459" y="170179"/>
                  </a:lnTo>
                  <a:lnTo>
                    <a:pt x="297068" y="225059"/>
                  </a:lnTo>
                  <a:lnTo>
                    <a:pt x="363347" y="249935"/>
                  </a:lnTo>
                  <a:lnTo>
                    <a:pt x="369061" y="250316"/>
                  </a:lnTo>
                  <a:lnTo>
                    <a:pt x="370077" y="256031"/>
                  </a:lnTo>
                  <a:lnTo>
                    <a:pt x="367791" y="259968"/>
                  </a:lnTo>
                  <a:lnTo>
                    <a:pt x="368553" y="264159"/>
                  </a:lnTo>
                  <a:lnTo>
                    <a:pt x="365505" y="269620"/>
                  </a:lnTo>
                  <a:lnTo>
                    <a:pt x="353186" y="268858"/>
                  </a:lnTo>
                  <a:lnTo>
                    <a:pt x="346328" y="268477"/>
                  </a:lnTo>
                  <a:lnTo>
                    <a:pt x="339598" y="268223"/>
                  </a:lnTo>
                  <a:lnTo>
                    <a:pt x="326344" y="267878"/>
                  </a:lnTo>
                  <a:lnTo>
                    <a:pt x="313102" y="268128"/>
                  </a:lnTo>
                  <a:lnTo>
                    <a:pt x="269744" y="276439"/>
                  </a:lnTo>
                  <a:lnTo>
                    <a:pt x="227202" y="307085"/>
                  </a:lnTo>
                  <a:lnTo>
                    <a:pt x="190595" y="372332"/>
                  </a:lnTo>
                  <a:lnTo>
                    <a:pt x="176910" y="407562"/>
                  </a:lnTo>
                  <a:lnTo>
                    <a:pt x="161798" y="441959"/>
                  </a:lnTo>
                  <a:lnTo>
                    <a:pt x="161289" y="443229"/>
                  </a:lnTo>
                  <a:lnTo>
                    <a:pt x="160400" y="443991"/>
                  </a:lnTo>
                  <a:lnTo>
                    <a:pt x="159384" y="444626"/>
                  </a:lnTo>
                  <a:lnTo>
                    <a:pt x="158241" y="445769"/>
                  </a:lnTo>
                  <a:lnTo>
                    <a:pt x="156590" y="446150"/>
                  </a:lnTo>
                  <a:lnTo>
                    <a:pt x="154939" y="446150"/>
                  </a:lnTo>
                  <a:lnTo>
                    <a:pt x="151129" y="445896"/>
                  </a:lnTo>
                  <a:lnTo>
                    <a:pt x="147065" y="442975"/>
                  </a:lnTo>
                  <a:lnTo>
                    <a:pt x="147700" y="438022"/>
                  </a:lnTo>
                  <a:lnTo>
                    <a:pt x="150679" y="398817"/>
                  </a:lnTo>
                  <a:lnTo>
                    <a:pt x="150098" y="359267"/>
                  </a:lnTo>
                  <a:lnTo>
                    <a:pt x="143396" y="320740"/>
                  </a:lnTo>
                  <a:lnTo>
                    <a:pt x="128015" y="284606"/>
                  </a:lnTo>
                  <a:lnTo>
                    <a:pt x="74993" y="236918"/>
                  </a:lnTo>
                  <a:lnTo>
                    <a:pt x="6350" y="213613"/>
                  </a:lnTo>
                  <a:lnTo>
                    <a:pt x="1015" y="212216"/>
                  </a:lnTo>
                  <a:lnTo>
                    <a:pt x="0" y="206628"/>
                  </a:lnTo>
                  <a:lnTo>
                    <a:pt x="1777" y="202945"/>
                  </a:lnTo>
                  <a:lnTo>
                    <a:pt x="1015" y="199135"/>
                  </a:lnTo>
                  <a:lnTo>
                    <a:pt x="2794" y="194944"/>
                  </a:lnTo>
                  <a:lnTo>
                    <a:pt x="7874" y="194944"/>
                  </a:lnTo>
                  <a:lnTo>
                    <a:pt x="46011" y="194262"/>
                  </a:lnTo>
                  <a:lnTo>
                    <a:pt x="84089" y="189198"/>
                  </a:lnTo>
                  <a:lnTo>
                    <a:pt x="152400" y="156971"/>
                  </a:lnTo>
                  <a:lnTo>
                    <a:pt x="179839" y="125047"/>
                  </a:lnTo>
                  <a:lnTo>
                    <a:pt x="198945" y="87693"/>
                  </a:lnTo>
                  <a:lnTo>
                    <a:pt x="212336" y="47386"/>
                  </a:lnTo>
                  <a:lnTo>
                    <a:pt x="222630" y="6603"/>
                  </a:lnTo>
                  <a:lnTo>
                    <a:pt x="223138" y="4317"/>
                  </a:lnTo>
                  <a:lnTo>
                    <a:pt x="224408" y="2666"/>
                  </a:lnTo>
                  <a:lnTo>
                    <a:pt x="226186" y="1904"/>
                  </a:lnTo>
                  <a:lnTo>
                    <a:pt x="227583" y="634"/>
                  </a:lnTo>
                  <a:lnTo>
                    <a:pt x="229488" y="0"/>
                  </a:lnTo>
                  <a:lnTo>
                    <a:pt x="231266" y="126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88194" y="662685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5203" y="0"/>
                  </a:moveTo>
                  <a:lnTo>
                    <a:pt x="228726" y="0"/>
                  </a:lnTo>
                  <a:lnTo>
                    <a:pt x="227583" y="380"/>
                  </a:lnTo>
                  <a:lnTo>
                    <a:pt x="226186" y="1650"/>
                  </a:lnTo>
                  <a:lnTo>
                    <a:pt x="224408" y="2412"/>
                  </a:lnTo>
                  <a:lnTo>
                    <a:pt x="223138" y="4063"/>
                  </a:lnTo>
                  <a:lnTo>
                    <a:pt x="222630" y="6350"/>
                  </a:lnTo>
                  <a:lnTo>
                    <a:pt x="212336" y="47132"/>
                  </a:lnTo>
                  <a:lnTo>
                    <a:pt x="198945" y="87439"/>
                  </a:lnTo>
                  <a:lnTo>
                    <a:pt x="179839" y="124793"/>
                  </a:lnTo>
                  <a:lnTo>
                    <a:pt x="152400" y="156717"/>
                  </a:lnTo>
                  <a:lnTo>
                    <a:pt x="120191" y="177260"/>
                  </a:lnTo>
                  <a:lnTo>
                    <a:pt x="46011" y="194008"/>
                  </a:lnTo>
                  <a:lnTo>
                    <a:pt x="7874" y="194690"/>
                  </a:lnTo>
                  <a:lnTo>
                    <a:pt x="2794" y="194690"/>
                  </a:lnTo>
                  <a:lnTo>
                    <a:pt x="1015" y="198881"/>
                  </a:lnTo>
                  <a:lnTo>
                    <a:pt x="1777" y="202691"/>
                  </a:lnTo>
                  <a:lnTo>
                    <a:pt x="0" y="206375"/>
                  </a:lnTo>
                  <a:lnTo>
                    <a:pt x="1015" y="211962"/>
                  </a:lnTo>
                  <a:lnTo>
                    <a:pt x="41540" y="223238"/>
                  </a:lnTo>
                  <a:lnTo>
                    <a:pt x="104540" y="256186"/>
                  </a:lnTo>
                  <a:lnTo>
                    <a:pt x="143396" y="320486"/>
                  </a:lnTo>
                  <a:lnTo>
                    <a:pt x="150098" y="359013"/>
                  </a:lnTo>
                  <a:lnTo>
                    <a:pt x="150679" y="398563"/>
                  </a:lnTo>
                  <a:lnTo>
                    <a:pt x="147700" y="437768"/>
                  </a:lnTo>
                  <a:lnTo>
                    <a:pt x="147065" y="442722"/>
                  </a:lnTo>
                  <a:lnTo>
                    <a:pt x="151129" y="445642"/>
                  </a:lnTo>
                  <a:lnTo>
                    <a:pt x="154939" y="445897"/>
                  </a:lnTo>
                  <a:lnTo>
                    <a:pt x="156590" y="445897"/>
                  </a:lnTo>
                  <a:lnTo>
                    <a:pt x="157691" y="445642"/>
                  </a:lnTo>
                  <a:lnTo>
                    <a:pt x="158114" y="445642"/>
                  </a:lnTo>
                  <a:lnTo>
                    <a:pt x="159384" y="444373"/>
                  </a:lnTo>
                  <a:lnTo>
                    <a:pt x="160400" y="443738"/>
                  </a:lnTo>
                  <a:lnTo>
                    <a:pt x="161289" y="442975"/>
                  </a:lnTo>
                  <a:lnTo>
                    <a:pt x="161798" y="441705"/>
                  </a:lnTo>
                  <a:lnTo>
                    <a:pt x="176910" y="407308"/>
                  </a:lnTo>
                  <a:lnTo>
                    <a:pt x="190595" y="372078"/>
                  </a:lnTo>
                  <a:lnTo>
                    <a:pt x="227202" y="306831"/>
                  </a:lnTo>
                  <a:lnTo>
                    <a:pt x="269744" y="276185"/>
                  </a:lnTo>
                  <a:lnTo>
                    <a:pt x="311918" y="267969"/>
                  </a:lnTo>
                  <a:lnTo>
                    <a:pt x="308058" y="267969"/>
                  </a:lnTo>
                  <a:lnTo>
                    <a:pt x="326344" y="267624"/>
                  </a:lnTo>
                  <a:lnTo>
                    <a:pt x="366478" y="267624"/>
                  </a:lnTo>
                  <a:lnTo>
                    <a:pt x="368553" y="263905"/>
                  </a:lnTo>
                  <a:lnTo>
                    <a:pt x="367791" y="259714"/>
                  </a:lnTo>
                  <a:lnTo>
                    <a:pt x="370077" y="255777"/>
                  </a:lnTo>
                  <a:lnTo>
                    <a:pt x="369061" y="250062"/>
                  </a:lnTo>
                  <a:lnTo>
                    <a:pt x="328201" y="242024"/>
                  </a:lnTo>
                  <a:lnTo>
                    <a:pt x="271103" y="200086"/>
                  </a:lnTo>
                  <a:lnTo>
                    <a:pt x="237372" y="131048"/>
                  </a:lnTo>
                  <a:lnTo>
                    <a:pt x="231536" y="90170"/>
                  </a:lnTo>
                  <a:lnTo>
                    <a:pt x="232296" y="48625"/>
                  </a:lnTo>
                  <a:lnTo>
                    <a:pt x="237998" y="7747"/>
                  </a:lnTo>
                  <a:lnTo>
                    <a:pt x="238886" y="2921"/>
                  </a:lnTo>
                  <a:lnTo>
                    <a:pt x="235203" y="0"/>
                  </a:lnTo>
                  <a:close/>
                </a:path>
                <a:path w="370204" h="446405">
                  <a:moveTo>
                    <a:pt x="366478" y="267624"/>
                  </a:moveTo>
                  <a:lnTo>
                    <a:pt x="326344" y="267624"/>
                  </a:lnTo>
                  <a:lnTo>
                    <a:pt x="339598" y="267969"/>
                  </a:lnTo>
                  <a:lnTo>
                    <a:pt x="346328" y="268224"/>
                  </a:lnTo>
                  <a:lnTo>
                    <a:pt x="353186" y="268604"/>
                  </a:lnTo>
                  <a:lnTo>
                    <a:pt x="359918" y="269113"/>
                  </a:lnTo>
                  <a:lnTo>
                    <a:pt x="365505" y="269366"/>
                  </a:lnTo>
                  <a:lnTo>
                    <a:pt x="366478" y="267624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B206101A-FC91-AC1E-F9FD-632E2E880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71546CE-35E6-72BA-F3DF-4169829B8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057647" y="4752213"/>
            <a:ext cx="23145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7E7E7E"/>
                </a:solidFill>
                <a:latin typeface="Arial"/>
                <a:cs typeface="Arial"/>
              </a:rPr>
              <a:t>E-</a:t>
            </a:r>
            <a:r>
              <a:rPr sz="1600" b="1" dirty="0">
                <a:solidFill>
                  <a:srgbClr val="7E7E7E"/>
                </a:solidFill>
                <a:latin typeface="Arial"/>
                <a:cs typeface="Arial"/>
              </a:rPr>
              <a:t>waste</a:t>
            </a:r>
            <a:r>
              <a:rPr sz="1600" b="1" spc="-5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7E7E7E"/>
                </a:solidFill>
                <a:latin typeface="Arial"/>
                <a:cs typeface="Arial"/>
              </a:rPr>
              <a:t>Sorting</a:t>
            </a:r>
            <a:r>
              <a:rPr sz="1600" b="1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E7E7E"/>
                </a:solidFill>
                <a:latin typeface="Arial"/>
                <a:cs typeface="Arial"/>
              </a:rPr>
              <a:t>activity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8F26BC-5C26-A851-62DC-AA3AF7D24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623" y="409447"/>
            <a:ext cx="8530754" cy="49244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E-waste Recycling Process</a:t>
            </a:r>
          </a:p>
        </p:txBody>
      </p:sp>
      <p:pic>
        <p:nvPicPr>
          <p:cNvPr id="7" name="Online Media 6" descr="Sunnking &amp; INL | The e-recycling process.">
            <a:hlinkClick r:id="" action="ppaction://media"/>
            <a:extLst>
              <a:ext uri="{FF2B5EF4-FFF2-40B4-BE49-F238E27FC236}">
                <a16:creationId xmlns:a16="http://schemas.microsoft.com/office/drawing/2014/main" id="{F2D9E5F6-628D-4379-2341-221593FB64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30623" y="1131697"/>
            <a:ext cx="8530753" cy="48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6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37795"/>
            <a:ext cx="12192000" cy="620395"/>
            <a:chOff x="0" y="6237795"/>
            <a:chExt cx="12192000" cy="620395"/>
          </a:xfrm>
        </p:grpSpPr>
        <p:sp>
          <p:nvSpPr>
            <p:cNvPr id="3" name="object 3"/>
            <p:cNvSpPr/>
            <p:nvPr/>
          </p:nvSpPr>
          <p:spPr>
            <a:xfrm>
              <a:off x="0" y="6335712"/>
              <a:ext cx="12192000" cy="522605"/>
            </a:xfrm>
            <a:custGeom>
              <a:avLst/>
              <a:gdLst/>
              <a:ahLst/>
              <a:cxnLst/>
              <a:rect l="l" t="t" r="r" b="b"/>
              <a:pathLst>
                <a:path w="12192000" h="522604">
                  <a:moveTo>
                    <a:pt x="12192000" y="0"/>
                  </a:moveTo>
                  <a:lnTo>
                    <a:pt x="0" y="0"/>
                  </a:lnTo>
                  <a:lnTo>
                    <a:pt x="0" y="522287"/>
                  </a:lnTo>
                  <a:lnTo>
                    <a:pt x="12192000" y="5222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55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37795"/>
              <a:ext cx="12192000" cy="98425"/>
            </a:xfrm>
            <a:custGeom>
              <a:avLst/>
              <a:gdLst/>
              <a:ahLst/>
              <a:cxnLst/>
              <a:rect l="l" t="t" r="r" b="b"/>
              <a:pathLst>
                <a:path w="12192000" h="98425">
                  <a:moveTo>
                    <a:pt x="12192000" y="0"/>
                  </a:moveTo>
                  <a:lnTo>
                    <a:pt x="0" y="0"/>
                  </a:lnTo>
                  <a:lnTo>
                    <a:pt x="0" y="97916"/>
                  </a:lnTo>
                  <a:lnTo>
                    <a:pt x="12192000" y="979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EC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44609" y="6543673"/>
              <a:ext cx="15240" cy="124460"/>
            </a:xfrm>
            <a:custGeom>
              <a:avLst/>
              <a:gdLst/>
              <a:ahLst/>
              <a:cxnLst/>
              <a:rect l="l" t="t" r="r" b="b"/>
              <a:pathLst>
                <a:path w="15240" h="124459">
                  <a:moveTo>
                    <a:pt x="0" y="124126"/>
                  </a:moveTo>
                  <a:lnTo>
                    <a:pt x="15236" y="124126"/>
                  </a:lnTo>
                  <a:lnTo>
                    <a:pt x="15236" y="0"/>
                  </a:lnTo>
                  <a:lnTo>
                    <a:pt x="0" y="0"/>
                  </a:lnTo>
                  <a:lnTo>
                    <a:pt x="0" y="12412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4602" y="6543673"/>
              <a:ext cx="98079" cy="1261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9346" y="6543673"/>
              <a:ext cx="99983" cy="1241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64548" y="6543281"/>
              <a:ext cx="89535" cy="125095"/>
            </a:xfrm>
            <a:custGeom>
              <a:avLst/>
              <a:gdLst/>
              <a:ahLst/>
              <a:cxnLst/>
              <a:rect l="l" t="t" r="r" b="b"/>
              <a:pathLst>
                <a:path w="89534" h="125095">
                  <a:moveTo>
                    <a:pt x="89522" y="49911"/>
                  </a:moveTo>
                  <a:lnTo>
                    <a:pt x="15252" y="49911"/>
                  </a:lnTo>
                  <a:lnTo>
                    <a:pt x="15252" y="0"/>
                  </a:lnTo>
                  <a:lnTo>
                    <a:pt x="0" y="0"/>
                  </a:lnTo>
                  <a:lnTo>
                    <a:pt x="12" y="49911"/>
                  </a:lnTo>
                  <a:lnTo>
                    <a:pt x="12" y="64350"/>
                  </a:lnTo>
                  <a:lnTo>
                    <a:pt x="12" y="124777"/>
                  </a:lnTo>
                  <a:lnTo>
                    <a:pt x="15252" y="124777"/>
                  </a:lnTo>
                  <a:lnTo>
                    <a:pt x="15252" y="64350"/>
                  </a:lnTo>
                  <a:lnTo>
                    <a:pt x="73342" y="64350"/>
                  </a:lnTo>
                  <a:lnTo>
                    <a:pt x="73342" y="124523"/>
                  </a:lnTo>
                  <a:lnTo>
                    <a:pt x="89522" y="124523"/>
                  </a:lnTo>
                  <a:lnTo>
                    <a:pt x="89522" y="64350"/>
                  </a:lnTo>
                  <a:lnTo>
                    <a:pt x="89522" y="63995"/>
                  </a:lnTo>
                  <a:lnTo>
                    <a:pt x="89522" y="49911"/>
                  </a:lnTo>
                  <a:close/>
                </a:path>
                <a:path w="89534" h="125095">
                  <a:moveTo>
                    <a:pt x="89522" y="393"/>
                  </a:moveTo>
                  <a:lnTo>
                    <a:pt x="73342" y="393"/>
                  </a:lnTo>
                  <a:lnTo>
                    <a:pt x="73342" y="49644"/>
                  </a:lnTo>
                  <a:lnTo>
                    <a:pt x="89522" y="49644"/>
                  </a:lnTo>
                  <a:lnTo>
                    <a:pt x="89522" y="39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1221" y="6543674"/>
              <a:ext cx="109501" cy="1261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4043" y="6543674"/>
              <a:ext cx="89513" cy="1241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9740" y="6543272"/>
              <a:ext cx="197122" cy="1247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47334" y="6543674"/>
              <a:ext cx="16510" cy="124460"/>
            </a:xfrm>
            <a:custGeom>
              <a:avLst/>
              <a:gdLst/>
              <a:ahLst/>
              <a:cxnLst/>
              <a:rect l="l" t="t" r="r" b="b"/>
              <a:pathLst>
                <a:path w="16509" h="124459">
                  <a:moveTo>
                    <a:pt x="16181" y="0"/>
                  </a:moveTo>
                  <a:lnTo>
                    <a:pt x="0" y="0"/>
                  </a:lnTo>
                  <a:lnTo>
                    <a:pt x="0" y="124125"/>
                  </a:lnTo>
                  <a:lnTo>
                    <a:pt x="16182" y="124125"/>
                  </a:lnTo>
                  <a:lnTo>
                    <a:pt x="1618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00651" y="6543674"/>
              <a:ext cx="109514" cy="1261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48252" y="6543674"/>
              <a:ext cx="89487" cy="1241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73910" y="6543675"/>
              <a:ext cx="100008" cy="1241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409199" y="6543281"/>
              <a:ext cx="224154" cy="125095"/>
            </a:xfrm>
            <a:custGeom>
              <a:avLst/>
              <a:gdLst/>
              <a:ahLst/>
              <a:cxnLst/>
              <a:rect l="l" t="t" r="r" b="b"/>
              <a:pathLst>
                <a:path w="224154" h="125095">
                  <a:moveTo>
                    <a:pt x="66624" y="111633"/>
                  </a:moveTo>
                  <a:lnTo>
                    <a:pt x="16116" y="111633"/>
                  </a:lnTo>
                  <a:lnTo>
                    <a:pt x="16116" y="0"/>
                  </a:lnTo>
                  <a:lnTo>
                    <a:pt x="0" y="0"/>
                  </a:lnTo>
                  <a:lnTo>
                    <a:pt x="0" y="111633"/>
                  </a:lnTo>
                  <a:lnTo>
                    <a:pt x="0" y="124777"/>
                  </a:lnTo>
                  <a:lnTo>
                    <a:pt x="66624" y="124777"/>
                  </a:lnTo>
                  <a:lnTo>
                    <a:pt x="66624" y="111633"/>
                  </a:lnTo>
                  <a:close/>
                </a:path>
                <a:path w="224154" h="125095">
                  <a:moveTo>
                    <a:pt x="223748" y="111633"/>
                  </a:moveTo>
                  <a:lnTo>
                    <a:pt x="173228" y="111633"/>
                  </a:lnTo>
                  <a:lnTo>
                    <a:pt x="173228" y="0"/>
                  </a:lnTo>
                  <a:lnTo>
                    <a:pt x="157111" y="0"/>
                  </a:lnTo>
                  <a:lnTo>
                    <a:pt x="157111" y="111633"/>
                  </a:lnTo>
                  <a:lnTo>
                    <a:pt x="157111" y="124777"/>
                  </a:lnTo>
                  <a:lnTo>
                    <a:pt x="223748" y="124777"/>
                  </a:lnTo>
                  <a:lnTo>
                    <a:pt x="223748" y="11163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59603" y="6543675"/>
              <a:ext cx="100008" cy="1241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4893" y="6543675"/>
              <a:ext cx="75133" cy="126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01502" y="6543675"/>
              <a:ext cx="109527" cy="1261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49103" y="6543675"/>
              <a:ext cx="78052" cy="1241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54822" y="6543272"/>
              <a:ext cx="325661" cy="126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17543" y="6543676"/>
              <a:ext cx="78179" cy="1241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20134" y="6543676"/>
              <a:ext cx="90023" cy="12412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740655" y="5182616"/>
            <a:ext cx="24085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05509D"/>
                </a:solidFill>
                <a:latin typeface="Century Gothic"/>
                <a:cs typeface="Century Gothic"/>
              </a:rPr>
              <a:t>Questions??</a:t>
            </a:r>
            <a:endParaRPr sz="3200">
              <a:latin typeface="Century Gothic"/>
              <a:cs typeface="Century Gothic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E89AEB-8D90-F3D1-A8EA-90B84ABD129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1338" y="677270"/>
            <a:ext cx="2869324" cy="4456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80283" y="0"/>
            <a:ext cx="7879080" cy="6858000"/>
            <a:chOff x="3280283" y="0"/>
            <a:chExt cx="7879080" cy="6858000"/>
          </a:xfrm>
        </p:grpSpPr>
        <p:pic>
          <p:nvPicPr>
            <p:cNvPr id="3" name="object 3" descr="What is a Forest? - One Tree Planted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80283" y="0"/>
              <a:ext cx="787908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0283" y="371347"/>
              <a:ext cx="7388098" cy="62961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098" y="4144297"/>
            <a:ext cx="1626084" cy="42814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278384"/>
            <a:ext cx="3286760" cy="365125"/>
            <a:chOff x="0" y="278384"/>
            <a:chExt cx="3286760" cy="365125"/>
          </a:xfrm>
        </p:grpSpPr>
        <p:sp>
          <p:nvSpPr>
            <p:cNvPr id="7" name="object 7"/>
            <p:cNvSpPr/>
            <p:nvPr/>
          </p:nvSpPr>
          <p:spPr>
            <a:xfrm>
              <a:off x="1124267" y="460882"/>
              <a:ext cx="2156460" cy="3175"/>
            </a:xfrm>
            <a:custGeom>
              <a:avLst/>
              <a:gdLst/>
              <a:ahLst/>
              <a:cxnLst/>
              <a:rect l="l" t="t" r="r" b="b"/>
              <a:pathLst>
                <a:path w="2156460" h="3175">
                  <a:moveTo>
                    <a:pt x="0" y="3175"/>
                  </a:moveTo>
                  <a:lnTo>
                    <a:pt x="2156015" y="0"/>
                  </a:lnTo>
                </a:path>
              </a:pathLst>
            </a:custGeom>
            <a:ln w="12700">
              <a:solidFill>
                <a:srgbClr val="1881B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3407" y="372872"/>
              <a:ext cx="137795" cy="186055"/>
            </a:xfrm>
            <a:custGeom>
              <a:avLst/>
              <a:gdLst/>
              <a:ahLst/>
              <a:cxnLst/>
              <a:rect l="l" t="t" r="r" b="b"/>
              <a:pathLst>
                <a:path w="137795" h="186054">
                  <a:moveTo>
                    <a:pt x="68795" y="0"/>
                  </a:moveTo>
                  <a:lnTo>
                    <a:pt x="0" y="0"/>
                  </a:lnTo>
                  <a:lnTo>
                    <a:pt x="68795" y="92710"/>
                  </a:lnTo>
                  <a:lnTo>
                    <a:pt x="0" y="185547"/>
                  </a:lnTo>
                  <a:lnTo>
                    <a:pt x="68795" y="185547"/>
                  </a:lnTo>
                  <a:lnTo>
                    <a:pt x="137579" y="92710"/>
                  </a:lnTo>
                  <a:lnTo>
                    <a:pt x="68795" y="0"/>
                  </a:lnTo>
                  <a:close/>
                </a:path>
              </a:pathLst>
            </a:custGeom>
            <a:solidFill>
              <a:srgbClr val="79B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3407" y="372872"/>
              <a:ext cx="137795" cy="186055"/>
            </a:xfrm>
            <a:custGeom>
              <a:avLst/>
              <a:gdLst/>
              <a:ahLst/>
              <a:cxnLst/>
              <a:rect l="l" t="t" r="r" b="b"/>
              <a:pathLst>
                <a:path w="137795" h="186054">
                  <a:moveTo>
                    <a:pt x="0" y="0"/>
                  </a:moveTo>
                  <a:lnTo>
                    <a:pt x="68795" y="0"/>
                  </a:lnTo>
                  <a:lnTo>
                    <a:pt x="137579" y="92710"/>
                  </a:lnTo>
                  <a:lnTo>
                    <a:pt x="68795" y="185547"/>
                  </a:lnTo>
                  <a:lnTo>
                    <a:pt x="0" y="185547"/>
                  </a:lnTo>
                  <a:lnTo>
                    <a:pt x="68795" y="9271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881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9051" y="372872"/>
              <a:ext cx="137795" cy="186055"/>
            </a:xfrm>
            <a:custGeom>
              <a:avLst/>
              <a:gdLst/>
              <a:ahLst/>
              <a:cxnLst/>
              <a:rect l="l" t="t" r="r" b="b"/>
              <a:pathLst>
                <a:path w="137794" h="186054">
                  <a:moveTo>
                    <a:pt x="68795" y="0"/>
                  </a:moveTo>
                  <a:lnTo>
                    <a:pt x="0" y="0"/>
                  </a:lnTo>
                  <a:lnTo>
                    <a:pt x="68795" y="92710"/>
                  </a:lnTo>
                  <a:lnTo>
                    <a:pt x="0" y="185547"/>
                  </a:lnTo>
                  <a:lnTo>
                    <a:pt x="68795" y="185547"/>
                  </a:lnTo>
                  <a:lnTo>
                    <a:pt x="137591" y="92710"/>
                  </a:lnTo>
                  <a:lnTo>
                    <a:pt x="68795" y="0"/>
                  </a:lnTo>
                  <a:close/>
                </a:path>
              </a:pathLst>
            </a:custGeom>
            <a:solidFill>
              <a:srgbClr val="79B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9051" y="372872"/>
              <a:ext cx="137795" cy="186055"/>
            </a:xfrm>
            <a:custGeom>
              <a:avLst/>
              <a:gdLst/>
              <a:ahLst/>
              <a:cxnLst/>
              <a:rect l="l" t="t" r="r" b="b"/>
              <a:pathLst>
                <a:path w="137794" h="186054">
                  <a:moveTo>
                    <a:pt x="0" y="0"/>
                  </a:moveTo>
                  <a:lnTo>
                    <a:pt x="68795" y="0"/>
                  </a:lnTo>
                  <a:lnTo>
                    <a:pt x="137591" y="92710"/>
                  </a:lnTo>
                  <a:lnTo>
                    <a:pt x="68795" y="185547"/>
                  </a:lnTo>
                  <a:lnTo>
                    <a:pt x="0" y="185547"/>
                  </a:lnTo>
                  <a:lnTo>
                    <a:pt x="68795" y="92710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1881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8416" y="371348"/>
              <a:ext cx="137795" cy="185420"/>
            </a:xfrm>
            <a:custGeom>
              <a:avLst/>
              <a:gdLst/>
              <a:ahLst/>
              <a:cxnLst/>
              <a:rect l="l" t="t" r="r" b="b"/>
              <a:pathLst>
                <a:path w="137794" h="185420">
                  <a:moveTo>
                    <a:pt x="68795" y="0"/>
                  </a:moveTo>
                  <a:lnTo>
                    <a:pt x="0" y="0"/>
                  </a:lnTo>
                  <a:lnTo>
                    <a:pt x="68795" y="92710"/>
                  </a:lnTo>
                  <a:lnTo>
                    <a:pt x="0" y="185419"/>
                  </a:lnTo>
                  <a:lnTo>
                    <a:pt x="68795" y="185419"/>
                  </a:lnTo>
                  <a:lnTo>
                    <a:pt x="137579" y="92710"/>
                  </a:lnTo>
                  <a:lnTo>
                    <a:pt x="68795" y="0"/>
                  </a:lnTo>
                  <a:close/>
                </a:path>
              </a:pathLst>
            </a:custGeom>
            <a:solidFill>
              <a:srgbClr val="79B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8416" y="371348"/>
              <a:ext cx="137795" cy="185420"/>
            </a:xfrm>
            <a:custGeom>
              <a:avLst/>
              <a:gdLst/>
              <a:ahLst/>
              <a:cxnLst/>
              <a:rect l="l" t="t" r="r" b="b"/>
              <a:pathLst>
                <a:path w="137794" h="185420">
                  <a:moveTo>
                    <a:pt x="0" y="0"/>
                  </a:moveTo>
                  <a:lnTo>
                    <a:pt x="68795" y="0"/>
                  </a:lnTo>
                  <a:lnTo>
                    <a:pt x="137579" y="92710"/>
                  </a:lnTo>
                  <a:lnTo>
                    <a:pt x="68795" y="185419"/>
                  </a:lnTo>
                  <a:lnTo>
                    <a:pt x="0" y="185419"/>
                  </a:lnTo>
                  <a:lnTo>
                    <a:pt x="68795" y="9271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881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8872" y="371348"/>
              <a:ext cx="137795" cy="185420"/>
            </a:xfrm>
            <a:custGeom>
              <a:avLst/>
              <a:gdLst/>
              <a:ahLst/>
              <a:cxnLst/>
              <a:rect l="l" t="t" r="r" b="b"/>
              <a:pathLst>
                <a:path w="137794" h="185420">
                  <a:moveTo>
                    <a:pt x="68795" y="0"/>
                  </a:moveTo>
                  <a:lnTo>
                    <a:pt x="0" y="0"/>
                  </a:lnTo>
                  <a:lnTo>
                    <a:pt x="68795" y="92710"/>
                  </a:lnTo>
                  <a:lnTo>
                    <a:pt x="0" y="185419"/>
                  </a:lnTo>
                  <a:lnTo>
                    <a:pt x="68795" y="185419"/>
                  </a:lnTo>
                  <a:lnTo>
                    <a:pt x="137591" y="92710"/>
                  </a:lnTo>
                  <a:lnTo>
                    <a:pt x="68795" y="0"/>
                  </a:lnTo>
                  <a:close/>
                </a:path>
              </a:pathLst>
            </a:custGeom>
            <a:solidFill>
              <a:srgbClr val="79B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8872" y="371348"/>
              <a:ext cx="137795" cy="185420"/>
            </a:xfrm>
            <a:custGeom>
              <a:avLst/>
              <a:gdLst/>
              <a:ahLst/>
              <a:cxnLst/>
              <a:rect l="l" t="t" r="r" b="b"/>
              <a:pathLst>
                <a:path w="137794" h="185420">
                  <a:moveTo>
                    <a:pt x="0" y="0"/>
                  </a:moveTo>
                  <a:lnTo>
                    <a:pt x="68795" y="0"/>
                  </a:lnTo>
                  <a:lnTo>
                    <a:pt x="137591" y="92710"/>
                  </a:lnTo>
                  <a:lnTo>
                    <a:pt x="68795" y="185419"/>
                  </a:lnTo>
                  <a:lnTo>
                    <a:pt x="0" y="185419"/>
                  </a:lnTo>
                  <a:lnTo>
                    <a:pt x="68795" y="9271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881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3424" y="371348"/>
              <a:ext cx="137795" cy="185420"/>
            </a:xfrm>
            <a:custGeom>
              <a:avLst/>
              <a:gdLst/>
              <a:ahLst/>
              <a:cxnLst/>
              <a:rect l="l" t="t" r="r" b="b"/>
              <a:pathLst>
                <a:path w="137794" h="185420">
                  <a:moveTo>
                    <a:pt x="68795" y="0"/>
                  </a:moveTo>
                  <a:lnTo>
                    <a:pt x="0" y="0"/>
                  </a:lnTo>
                  <a:lnTo>
                    <a:pt x="68795" y="92710"/>
                  </a:lnTo>
                  <a:lnTo>
                    <a:pt x="0" y="185419"/>
                  </a:lnTo>
                  <a:lnTo>
                    <a:pt x="68795" y="185419"/>
                  </a:lnTo>
                  <a:lnTo>
                    <a:pt x="137591" y="92710"/>
                  </a:lnTo>
                  <a:lnTo>
                    <a:pt x="68795" y="0"/>
                  </a:lnTo>
                  <a:close/>
                </a:path>
              </a:pathLst>
            </a:custGeom>
            <a:solidFill>
              <a:srgbClr val="79B8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3424" y="371348"/>
              <a:ext cx="137795" cy="185420"/>
            </a:xfrm>
            <a:custGeom>
              <a:avLst/>
              <a:gdLst/>
              <a:ahLst/>
              <a:cxnLst/>
              <a:rect l="l" t="t" r="r" b="b"/>
              <a:pathLst>
                <a:path w="137794" h="185420">
                  <a:moveTo>
                    <a:pt x="0" y="0"/>
                  </a:moveTo>
                  <a:lnTo>
                    <a:pt x="68795" y="0"/>
                  </a:lnTo>
                  <a:lnTo>
                    <a:pt x="137591" y="92710"/>
                  </a:lnTo>
                  <a:lnTo>
                    <a:pt x="68795" y="185419"/>
                  </a:lnTo>
                  <a:lnTo>
                    <a:pt x="0" y="185419"/>
                  </a:lnTo>
                  <a:lnTo>
                    <a:pt x="68795" y="9271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881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838" y="278396"/>
              <a:ext cx="476884" cy="365125"/>
            </a:xfrm>
            <a:custGeom>
              <a:avLst/>
              <a:gdLst/>
              <a:ahLst/>
              <a:cxnLst/>
              <a:rect l="l" t="t" r="r" b="b"/>
              <a:pathLst>
                <a:path w="476884" h="365125">
                  <a:moveTo>
                    <a:pt x="27063" y="0"/>
                  </a:moveTo>
                  <a:lnTo>
                    <a:pt x="0" y="0"/>
                  </a:lnTo>
                  <a:lnTo>
                    <a:pt x="0" y="365112"/>
                  </a:lnTo>
                  <a:lnTo>
                    <a:pt x="27063" y="365112"/>
                  </a:lnTo>
                  <a:lnTo>
                    <a:pt x="27063" y="0"/>
                  </a:lnTo>
                  <a:close/>
                </a:path>
                <a:path w="476884" h="365125">
                  <a:moveTo>
                    <a:pt x="476504" y="0"/>
                  </a:moveTo>
                  <a:lnTo>
                    <a:pt x="449440" y="0"/>
                  </a:lnTo>
                  <a:lnTo>
                    <a:pt x="449440" y="365112"/>
                  </a:lnTo>
                  <a:lnTo>
                    <a:pt x="476504" y="365112"/>
                  </a:lnTo>
                  <a:lnTo>
                    <a:pt x="476504" y="0"/>
                  </a:lnTo>
                  <a:close/>
                </a:path>
              </a:pathLst>
            </a:custGeom>
            <a:solidFill>
              <a:srgbClr val="80C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278384"/>
              <a:ext cx="105410" cy="365125"/>
            </a:xfrm>
            <a:custGeom>
              <a:avLst/>
              <a:gdLst/>
              <a:ahLst/>
              <a:cxnLst/>
              <a:rect l="l" t="t" r="r" b="b"/>
              <a:pathLst>
                <a:path w="105410" h="365125">
                  <a:moveTo>
                    <a:pt x="104840" y="0"/>
                  </a:moveTo>
                  <a:lnTo>
                    <a:pt x="0" y="0"/>
                  </a:lnTo>
                  <a:lnTo>
                    <a:pt x="0" y="365124"/>
                  </a:lnTo>
                  <a:lnTo>
                    <a:pt x="104840" y="365124"/>
                  </a:lnTo>
                  <a:lnTo>
                    <a:pt x="104840" y="0"/>
                  </a:lnTo>
                  <a:close/>
                </a:path>
              </a:pathLst>
            </a:custGeom>
            <a:solidFill>
              <a:srgbClr val="1155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0528" y="278384"/>
              <a:ext cx="394335" cy="365125"/>
            </a:xfrm>
            <a:custGeom>
              <a:avLst/>
              <a:gdLst/>
              <a:ahLst/>
              <a:cxnLst/>
              <a:rect l="l" t="t" r="r" b="b"/>
              <a:pathLst>
                <a:path w="394334" h="365125">
                  <a:moveTo>
                    <a:pt x="393763" y="0"/>
                  </a:moveTo>
                  <a:lnTo>
                    <a:pt x="0" y="0"/>
                  </a:lnTo>
                  <a:lnTo>
                    <a:pt x="0" y="365124"/>
                  </a:lnTo>
                  <a:lnTo>
                    <a:pt x="393763" y="365124"/>
                  </a:lnTo>
                  <a:lnTo>
                    <a:pt x="393763" y="0"/>
                  </a:lnTo>
                  <a:close/>
                </a:path>
              </a:pathLst>
            </a:custGeom>
            <a:solidFill>
              <a:srgbClr val="188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 descr="Trash icon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9664" y="2497327"/>
            <a:ext cx="1301132" cy="1365123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3523297" y="1895284"/>
            <a:ext cx="3935729" cy="921385"/>
            <a:chOff x="3523297" y="1895284"/>
            <a:chExt cx="3935729" cy="921385"/>
          </a:xfrm>
        </p:grpSpPr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84903" y="1927847"/>
              <a:ext cx="3273552" cy="8885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09287" y="1952244"/>
              <a:ext cx="3172206" cy="7871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43299" y="1915668"/>
              <a:ext cx="712470" cy="71247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28059" y="1900047"/>
              <a:ext cx="746760" cy="746125"/>
            </a:xfrm>
            <a:custGeom>
              <a:avLst/>
              <a:gdLst/>
              <a:ahLst/>
              <a:cxnLst/>
              <a:rect l="l" t="t" r="r" b="b"/>
              <a:pathLst>
                <a:path w="746760" h="746125">
                  <a:moveTo>
                    <a:pt x="0" y="372999"/>
                  </a:moveTo>
                  <a:lnTo>
                    <a:pt x="2906" y="326212"/>
                  </a:lnTo>
                  <a:lnTo>
                    <a:pt x="11392" y="281159"/>
                  </a:lnTo>
                  <a:lnTo>
                    <a:pt x="25109" y="238190"/>
                  </a:lnTo>
                  <a:lnTo>
                    <a:pt x="43707" y="197653"/>
                  </a:lnTo>
                  <a:lnTo>
                    <a:pt x="66838" y="159899"/>
                  </a:lnTo>
                  <a:lnTo>
                    <a:pt x="94151" y="125278"/>
                  </a:lnTo>
                  <a:lnTo>
                    <a:pt x="125298" y="94139"/>
                  </a:lnTo>
                  <a:lnTo>
                    <a:pt x="159929" y="66831"/>
                  </a:lnTo>
                  <a:lnTo>
                    <a:pt x="197695" y="43704"/>
                  </a:lnTo>
                  <a:lnTo>
                    <a:pt x="238247" y="25108"/>
                  </a:lnTo>
                  <a:lnTo>
                    <a:pt x="281236" y="11392"/>
                  </a:lnTo>
                  <a:lnTo>
                    <a:pt x="326312" y="2906"/>
                  </a:lnTo>
                  <a:lnTo>
                    <a:pt x="373125" y="0"/>
                  </a:lnTo>
                  <a:lnTo>
                    <a:pt x="419914" y="2906"/>
                  </a:lnTo>
                  <a:lnTo>
                    <a:pt x="464973" y="11392"/>
                  </a:lnTo>
                  <a:lnTo>
                    <a:pt x="507952" y="25108"/>
                  </a:lnTo>
                  <a:lnTo>
                    <a:pt x="548499" y="43704"/>
                  </a:lnTo>
                  <a:lnTo>
                    <a:pt x="586266" y="66831"/>
                  </a:lnTo>
                  <a:lnTo>
                    <a:pt x="620902" y="94139"/>
                  </a:lnTo>
                  <a:lnTo>
                    <a:pt x="652056" y="125278"/>
                  </a:lnTo>
                  <a:lnTo>
                    <a:pt x="679379" y="159899"/>
                  </a:lnTo>
                  <a:lnTo>
                    <a:pt x="702519" y="197653"/>
                  </a:lnTo>
                  <a:lnTo>
                    <a:pt x="721126" y="238190"/>
                  </a:lnTo>
                  <a:lnTo>
                    <a:pt x="734851" y="281159"/>
                  </a:lnTo>
                  <a:lnTo>
                    <a:pt x="743343" y="326212"/>
                  </a:lnTo>
                  <a:lnTo>
                    <a:pt x="746251" y="372999"/>
                  </a:lnTo>
                  <a:lnTo>
                    <a:pt x="743343" y="419812"/>
                  </a:lnTo>
                  <a:lnTo>
                    <a:pt x="734851" y="464888"/>
                  </a:lnTo>
                  <a:lnTo>
                    <a:pt x="721126" y="507877"/>
                  </a:lnTo>
                  <a:lnTo>
                    <a:pt x="702519" y="548429"/>
                  </a:lnTo>
                  <a:lnTo>
                    <a:pt x="679379" y="586195"/>
                  </a:lnTo>
                  <a:lnTo>
                    <a:pt x="652056" y="620826"/>
                  </a:lnTo>
                  <a:lnTo>
                    <a:pt x="620902" y="651973"/>
                  </a:lnTo>
                  <a:lnTo>
                    <a:pt x="586266" y="679286"/>
                  </a:lnTo>
                  <a:lnTo>
                    <a:pt x="548499" y="702417"/>
                  </a:lnTo>
                  <a:lnTo>
                    <a:pt x="507952" y="721015"/>
                  </a:lnTo>
                  <a:lnTo>
                    <a:pt x="464973" y="734732"/>
                  </a:lnTo>
                  <a:lnTo>
                    <a:pt x="419914" y="743218"/>
                  </a:lnTo>
                  <a:lnTo>
                    <a:pt x="373125" y="746125"/>
                  </a:lnTo>
                  <a:lnTo>
                    <a:pt x="326312" y="743218"/>
                  </a:lnTo>
                  <a:lnTo>
                    <a:pt x="281236" y="734732"/>
                  </a:lnTo>
                  <a:lnTo>
                    <a:pt x="238247" y="721015"/>
                  </a:lnTo>
                  <a:lnTo>
                    <a:pt x="197695" y="702417"/>
                  </a:lnTo>
                  <a:lnTo>
                    <a:pt x="159929" y="679286"/>
                  </a:lnTo>
                  <a:lnTo>
                    <a:pt x="125298" y="651973"/>
                  </a:lnTo>
                  <a:lnTo>
                    <a:pt x="94151" y="620826"/>
                  </a:lnTo>
                  <a:lnTo>
                    <a:pt x="66838" y="586195"/>
                  </a:lnTo>
                  <a:lnTo>
                    <a:pt x="43707" y="548429"/>
                  </a:lnTo>
                  <a:lnTo>
                    <a:pt x="25109" y="507877"/>
                  </a:lnTo>
                  <a:lnTo>
                    <a:pt x="11392" y="464888"/>
                  </a:lnTo>
                  <a:lnTo>
                    <a:pt x="2906" y="419812"/>
                  </a:lnTo>
                  <a:lnTo>
                    <a:pt x="0" y="372999"/>
                  </a:lnTo>
                  <a:close/>
                </a:path>
              </a:pathLst>
            </a:custGeom>
            <a:ln w="9525">
              <a:solidFill>
                <a:srgbClr val="79B8F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 descr="Accumulator icon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53027" y="2026158"/>
              <a:ext cx="496315" cy="496315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180332" y="5530596"/>
            <a:ext cx="4017645" cy="889000"/>
            <a:chOff x="4180332" y="5530596"/>
            <a:chExt cx="4017645" cy="889000"/>
          </a:xfrm>
        </p:grpSpPr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80332" y="5530596"/>
              <a:ext cx="4017264" cy="8885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4716" y="5554980"/>
              <a:ext cx="2888741" cy="78714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26352" y="5554980"/>
              <a:ext cx="575297" cy="78714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34555" y="5554980"/>
              <a:ext cx="1386077" cy="78714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4414520" y="5635548"/>
            <a:ext cx="34753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Start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Recycling</a:t>
            </a:r>
            <a:r>
              <a:rPr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E-Waste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516185" y="5518848"/>
            <a:ext cx="755650" cy="756285"/>
            <a:chOff x="3516185" y="5518848"/>
            <a:chExt cx="755650" cy="756285"/>
          </a:xfrm>
        </p:grpSpPr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37203" y="5535167"/>
              <a:ext cx="712470" cy="71246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520947" y="5523610"/>
              <a:ext cx="746125" cy="746760"/>
            </a:xfrm>
            <a:custGeom>
              <a:avLst/>
              <a:gdLst/>
              <a:ahLst/>
              <a:cxnLst/>
              <a:rect l="l" t="t" r="r" b="b"/>
              <a:pathLst>
                <a:path w="746125" h="746760">
                  <a:moveTo>
                    <a:pt x="0" y="373125"/>
                  </a:moveTo>
                  <a:lnTo>
                    <a:pt x="2906" y="326324"/>
                  </a:lnTo>
                  <a:lnTo>
                    <a:pt x="11392" y="281257"/>
                  </a:lnTo>
                  <a:lnTo>
                    <a:pt x="25109" y="238273"/>
                  </a:lnTo>
                  <a:lnTo>
                    <a:pt x="43707" y="197723"/>
                  </a:lnTo>
                  <a:lnTo>
                    <a:pt x="66838" y="159957"/>
                  </a:lnTo>
                  <a:lnTo>
                    <a:pt x="94151" y="125323"/>
                  </a:lnTo>
                  <a:lnTo>
                    <a:pt x="125298" y="94173"/>
                  </a:lnTo>
                  <a:lnTo>
                    <a:pt x="159929" y="66855"/>
                  </a:lnTo>
                  <a:lnTo>
                    <a:pt x="197695" y="43720"/>
                  </a:lnTo>
                  <a:lnTo>
                    <a:pt x="238247" y="25117"/>
                  </a:lnTo>
                  <a:lnTo>
                    <a:pt x="281236" y="11396"/>
                  </a:lnTo>
                  <a:lnTo>
                    <a:pt x="326312" y="2907"/>
                  </a:lnTo>
                  <a:lnTo>
                    <a:pt x="373125" y="0"/>
                  </a:lnTo>
                  <a:lnTo>
                    <a:pt x="419912" y="2907"/>
                  </a:lnTo>
                  <a:lnTo>
                    <a:pt x="464965" y="11396"/>
                  </a:lnTo>
                  <a:lnTo>
                    <a:pt x="507934" y="25117"/>
                  </a:lnTo>
                  <a:lnTo>
                    <a:pt x="548471" y="43720"/>
                  </a:lnTo>
                  <a:lnTo>
                    <a:pt x="586225" y="66855"/>
                  </a:lnTo>
                  <a:lnTo>
                    <a:pt x="620846" y="94173"/>
                  </a:lnTo>
                  <a:lnTo>
                    <a:pt x="651985" y="125323"/>
                  </a:lnTo>
                  <a:lnTo>
                    <a:pt x="679293" y="159957"/>
                  </a:lnTo>
                  <a:lnTo>
                    <a:pt x="702420" y="197723"/>
                  </a:lnTo>
                  <a:lnTo>
                    <a:pt x="721016" y="238273"/>
                  </a:lnTo>
                  <a:lnTo>
                    <a:pt x="734732" y="281257"/>
                  </a:lnTo>
                  <a:lnTo>
                    <a:pt x="743218" y="326324"/>
                  </a:lnTo>
                  <a:lnTo>
                    <a:pt x="746125" y="373125"/>
                  </a:lnTo>
                  <a:lnTo>
                    <a:pt x="743218" y="419929"/>
                  </a:lnTo>
                  <a:lnTo>
                    <a:pt x="734732" y="464998"/>
                  </a:lnTo>
                  <a:lnTo>
                    <a:pt x="721016" y="507983"/>
                  </a:lnTo>
                  <a:lnTo>
                    <a:pt x="702420" y="548533"/>
                  </a:lnTo>
                  <a:lnTo>
                    <a:pt x="679293" y="586300"/>
                  </a:lnTo>
                  <a:lnTo>
                    <a:pt x="651985" y="620933"/>
                  </a:lnTo>
                  <a:lnTo>
                    <a:pt x="620846" y="652082"/>
                  </a:lnTo>
                  <a:lnTo>
                    <a:pt x="586225" y="679399"/>
                  </a:lnTo>
                  <a:lnTo>
                    <a:pt x="548471" y="702534"/>
                  </a:lnTo>
                  <a:lnTo>
                    <a:pt x="507934" y="721136"/>
                  </a:lnTo>
                  <a:lnTo>
                    <a:pt x="464965" y="734856"/>
                  </a:lnTo>
                  <a:lnTo>
                    <a:pt x="419912" y="743344"/>
                  </a:lnTo>
                  <a:lnTo>
                    <a:pt x="373125" y="746251"/>
                  </a:lnTo>
                  <a:lnTo>
                    <a:pt x="326312" y="743344"/>
                  </a:lnTo>
                  <a:lnTo>
                    <a:pt x="281236" y="734856"/>
                  </a:lnTo>
                  <a:lnTo>
                    <a:pt x="238247" y="721136"/>
                  </a:lnTo>
                  <a:lnTo>
                    <a:pt x="197695" y="702534"/>
                  </a:lnTo>
                  <a:lnTo>
                    <a:pt x="159929" y="679399"/>
                  </a:lnTo>
                  <a:lnTo>
                    <a:pt x="125298" y="652082"/>
                  </a:lnTo>
                  <a:lnTo>
                    <a:pt x="94151" y="620933"/>
                  </a:lnTo>
                  <a:lnTo>
                    <a:pt x="66838" y="586300"/>
                  </a:lnTo>
                  <a:lnTo>
                    <a:pt x="43707" y="548533"/>
                  </a:lnTo>
                  <a:lnTo>
                    <a:pt x="25109" y="507983"/>
                  </a:lnTo>
                  <a:lnTo>
                    <a:pt x="11392" y="464998"/>
                  </a:lnTo>
                  <a:lnTo>
                    <a:pt x="2906" y="419929"/>
                  </a:lnTo>
                  <a:lnTo>
                    <a:pt x="0" y="373125"/>
                  </a:lnTo>
                  <a:close/>
                </a:path>
              </a:pathLst>
            </a:custGeom>
            <a:ln w="9525">
              <a:solidFill>
                <a:srgbClr val="79B8F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 descr="Recycle icon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29024" y="5638520"/>
              <a:ext cx="525030" cy="525030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1162030" y="6302375"/>
            <a:ext cx="1028700" cy="365125"/>
            <a:chOff x="11162030" y="6302375"/>
            <a:chExt cx="1028700" cy="365125"/>
          </a:xfrm>
        </p:grpSpPr>
        <p:sp>
          <p:nvSpPr>
            <p:cNvPr id="39" name="object 39"/>
            <p:cNvSpPr/>
            <p:nvPr/>
          </p:nvSpPr>
          <p:spPr>
            <a:xfrm>
              <a:off x="11603101" y="6302374"/>
              <a:ext cx="476884" cy="365125"/>
            </a:xfrm>
            <a:custGeom>
              <a:avLst/>
              <a:gdLst/>
              <a:ahLst/>
              <a:cxnLst/>
              <a:rect l="l" t="t" r="r" b="b"/>
              <a:pathLst>
                <a:path w="476884" h="365125">
                  <a:moveTo>
                    <a:pt x="27178" y="0"/>
                  </a:moveTo>
                  <a:lnTo>
                    <a:pt x="0" y="0"/>
                  </a:lnTo>
                  <a:lnTo>
                    <a:pt x="0" y="365125"/>
                  </a:lnTo>
                  <a:lnTo>
                    <a:pt x="27178" y="365125"/>
                  </a:lnTo>
                  <a:lnTo>
                    <a:pt x="27178" y="0"/>
                  </a:lnTo>
                  <a:close/>
                </a:path>
                <a:path w="476884" h="365125">
                  <a:moveTo>
                    <a:pt x="476631" y="0"/>
                  </a:moveTo>
                  <a:lnTo>
                    <a:pt x="449453" y="0"/>
                  </a:lnTo>
                  <a:lnTo>
                    <a:pt x="449453" y="365125"/>
                  </a:lnTo>
                  <a:lnTo>
                    <a:pt x="476631" y="365125"/>
                  </a:lnTo>
                  <a:lnTo>
                    <a:pt x="476631" y="0"/>
                  </a:lnTo>
                  <a:close/>
                </a:path>
              </a:pathLst>
            </a:custGeom>
            <a:solidFill>
              <a:srgbClr val="80CA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079732" y="6302375"/>
              <a:ext cx="110489" cy="365125"/>
            </a:xfrm>
            <a:custGeom>
              <a:avLst/>
              <a:gdLst/>
              <a:ahLst/>
              <a:cxnLst/>
              <a:rect l="l" t="t" r="r" b="b"/>
              <a:pathLst>
                <a:path w="110490" h="365125">
                  <a:moveTo>
                    <a:pt x="110469" y="0"/>
                  </a:moveTo>
                  <a:lnTo>
                    <a:pt x="0" y="0"/>
                  </a:lnTo>
                  <a:lnTo>
                    <a:pt x="0" y="365125"/>
                  </a:lnTo>
                  <a:lnTo>
                    <a:pt x="110469" y="365125"/>
                  </a:lnTo>
                  <a:lnTo>
                    <a:pt x="110469" y="0"/>
                  </a:lnTo>
                  <a:close/>
                </a:path>
              </a:pathLst>
            </a:custGeom>
            <a:solidFill>
              <a:srgbClr val="1155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1630279" y="6302375"/>
              <a:ext cx="394335" cy="365125"/>
            </a:xfrm>
            <a:custGeom>
              <a:avLst/>
              <a:gdLst/>
              <a:ahLst/>
              <a:cxnLst/>
              <a:rect l="l" t="t" r="r" b="b"/>
              <a:pathLst>
                <a:path w="394334" h="365125">
                  <a:moveTo>
                    <a:pt x="393763" y="0"/>
                  </a:moveTo>
                  <a:lnTo>
                    <a:pt x="0" y="0"/>
                  </a:lnTo>
                  <a:lnTo>
                    <a:pt x="0" y="365125"/>
                  </a:lnTo>
                  <a:lnTo>
                    <a:pt x="393763" y="365125"/>
                  </a:lnTo>
                  <a:lnTo>
                    <a:pt x="393763" y="0"/>
                  </a:lnTo>
                  <a:close/>
                </a:path>
              </a:pathLst>
            </a:custGeom>
            <a:solidFill>
              <a:srgbClr val="1881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1162030" y="6476911"/>
              <a:ext cx="416559" cy="0"/>
            </a:xfrm>
            <a:custGeom>
              <a:avLst/>
              <a:gdLst/>
              <a:ahLst/>
              <a:cxnLst/>
              <a:rect l="l" t="t" r="r" b="b"/>
              <a:pathLst>
                <a:path w="416559">
                  <a:moveTo>
                    <a:pt x="0" y="0"/>
                  </a:moveTo>
                  <a:lnTo>
                    <a:pt x="416178" y="0"/>
                  </a:lnTo>
                </a:path>
              </a:pathLst>
            </a:custGeom>
            <a:ln w="12700">
              <a:solidFill>
                <a:srgbClr val="1881B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3513899" y="3105467"/>
            <a:ext cx="3890010" cy="986790"/>
            <a:chOff x="3513899" y="3105467"/>
            <a:chExt cx="3890010" cy="986790"/>
          </a:xfrm>
        </p:grpSpPr>
        <p:pic>
          <p:nvPicPr>
            <p:cNvPr id="44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32631" y="3125723"/>
              <a:ext cx="712470" cy="71246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518661" y="3110229"/>
              <a:ext cx="746760" cy="746760"/>
            </a:xfrm>
            <a:custGeom>
              <a:avLst/>
              <a:gdLst/>
              <a:ahLst/>
              <a:cxnLst/>
              <a:rect l="l" t="t" r="r" b="b"/>
              <a:pathLst>
                <a:path w="746760" h="746760">
                  <a:moveTo>
                    <a:pt x="0" y="373125"/>
                  </a:moveTo>
                  <a:lnTo>
                    <a:pt x="2908" y="326337"/>
                  </a:lnTo>
                  <a:lnTo>
                    <a:pt x="11400" y="281278"/>
                  </a:lnTo>
                  <a:lnTo>
                    <a:pt x="25125" y="238299"/>
                  </a:lnTo>
                  <a:lnTo>
                    <a:pt x="43732" y="197752"/>
                  </a:lnTo>
                  <a:lnTo>
                    <a:pt x="66872" y="159985"/>
                  </a:lnTo>
                  <a:lnTo>
                    <a:pt x="94195" y="125349"/>
                  </a:lnTo>
                  <a:lnTo>
                    <a:pt x="125349" y="94195"/>
                  </a:lnTo>
                  <a:lnTo>
                    <a:pt x="159985" y="66872"/>
                  </a:lnTo>
                  <a:lnTo>
                    <a:pt x="197752" y="43732"/>
                  </a:lnTo>
                  <a:lnTo>
                    <a:pt x="238299" y="25125"/>
                  </a:lnTo>
                  <a:lnTo>
                    <a:pt x="281278" y="11400"/>
                  </a:lnTo>
                  <a:lnTo>
                    <a:pt x="326337" y="2908"/>
                  </a:lnTo>
                  <a:lnTo>
                    <a:pt x="373125" y="0"/>
                  </a:lnTo>
                  <a:lnTo>
                    <a:pt x="419939" y="2908"/>
                  </a:lnTo>
                  <a:lnTo>
                    <a:pt x="465015" y="11400"/>
                  </a:lnTo>
                  <a:lnTo>
                    <a:pt x="508004" y="25125"/>
                  </a:lnTo>
                  <a:lnTo>
                    <a:pt x="548556" y="43732"/>
                  </a:lnTo>
                  <a:lnTo>
                    <a:pt x="586322" y="66872"/>
                  </a:lnTo>
                  <a:lnTo>
                    <a:pt x="620953" y="94195"/>
                  </a:lnTo>
                  <a:lnTo>
                    <a:pt x="652100" y="125349"/>
                  </a:lnTo>
                  <a:lnTo>
                    <a:pt x="679413" y="159985"/>
                  </a:lnTo>
                  <a:lnTo>
                    <a:pt x="702544" y="197752"/>
                  </a:lnTo>
                  <a:lnTo>
                    <a:pt x="721142" y="238299"/>
                  </a:lnTo>
                  <a:lnTo>
                    <a:pt x="734859" y="281278"/>
                  </a:lnTo>
                  <a:lnTo>
                    <a:pt x="743345" y="326337"/>
                  </a:lnTo>
                  <a:lnTo>
                    <a:pt x="746251" y="373125"/>
                  </a:lnTo>
                  <a:lnTo>
                    <a:pt x="743345" y="419939"/>
                  </a:lnTo>
                  <a:lnTo>
                    <a:pt x="734859" y="465015"/>
                  </a:lnTo>
                  <a:lnTo>
                    <a:pt x="721142" y="508004"/>
                  </a:lnTo>
                  <a:lnTo>
                    <a:pt x="702544" y="548556"/>
                  </a:lnTo>
                  <a:lnTo>
                    <a:pt x="679413" y="586322"/>
                  </a:lnTo>
                  <a:lnTo>
                    <a:pt x="652100" y="620953"/>
                  </a:lnTo>
                  <a:lnTo>
                    <a:pt x="620953" y="652100"/>
                  </a:lnTo>
                  <a:lnTo>
                    <a:pt x="586322" y="679413"/>
                  </a:lnTo>
                  <a:lnTo>
                    <a:pt x="548556" y="702544"/>
                  </a:lnTo>
                  <a:lnTo>
                    <a:pt x="508004" y="721142"/>
                  </a:lnTo>
                  <a:lnTo>
                    <a:pt x="465015" y="734859"/>
                  </a:lnTo>
                  <a:lnTo>
                    <a:pt x="419939" y="743345"/>
                  </a:lnTo>
                  <a:lnTo>
                    <a:pt x="373125" y="746252"/>
                  </a:lnTo>
                  <a:lnTo>
                    <a:pt x="326337" y="743345"/>
                  </a:lnTo>
                  <a:lnTo>
                    <a:pt x="281278" y="734859"/>
                  </a:lnTo>
                  <a:lnTo>
                    <a:pt x="238299" y="721142"/>
                  </a:lnTo>
                  <a:lnTo>
                    <a:pt x="197752" y="702544"/>
                  </a:lnTo>
                  <a:lnTo>
                    <a:pt x="159985" y="679413"/>
                  </a:lnTo>
                  <a:lnTo>
                    <a:pt x="125349" y="652100"/>
                  </a:lnTo>
                  <a:lnTo>
                    <a:pt x="94195" y="620953"/>
                  </a:lnTo>
                  <a:lnTo>
                    <a:pt x="66872" y="586322"/>
                  </a:lnTo>
                  <a:lnTo>
                    <a:pt x="43732" y="548556"/>
                  </a:lnTo>
                  <a:lnTo>
                    <a:pt x="25125" y="508004"/>
                  </a:lnTo>
                  <a:lnTo>
                    <a:pt x="11400" y="465015"/>
                  </a:lnTo>
                  <a:lnTo>
                    <a:pt x="2908" y="419939"/>
                  </a:lnTo>
                  <a:lnTo>
                    <a:pt x="0" y="373125"/>
                  </a:lnTo>
                  <a:close/>
                </a:path>
              </a:pathLst>
            </a:custGeom>
            <a:ln w="9525">
              <a:solidFill>
                <a:srgbClr val="79B8F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 descr="Tv icon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97909" y="3176752"/>
              <a:ext cx="569239" cy="56923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84903" y="3203435"/>
              <a:ext cx="3218688" cy="88850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09287" y="3227831"/>
              <a:ext cx="1840230" cy="787146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82411" y="3227831"/>
              <a:ext cx="575297" cy="78714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690616" y="3227831"/>
              <a:ext cx="1636014" cy="787146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3515423" y="4278185"/>
            <a:ext cx="5502275" cy="905510"/>
            <a:chOff x="3515423" y="4278185"/>
            <a:chExt cx="5502275" cy="905510"/>
          </a:xfrm>
        </p:grpSpPr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534155" y="4299203"/>
              <a:ext cx="712470" cy="71246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3520185" y="4282947"/>
              <a:ext cx="746760" cy="746125"/>
            </a:xfrm>
            <a:custGeom>
              <a:avLst/>
              <a:gdLst/>
              <a:ahLst/>
              <a:cxnLst/>
              <a:rect l="l" t="t" r="r" b="b"/>
              <a:pathLst>
                <a:path w="746760" h="746125">
                  <a:moveTo>
                    <a:pt x="0" y="373125"/>
                  </a:moveTo>
                  <a:lnTo>
                    <a:pt x="2908" y="326312"/>
                  </a:lnTo>
                  <a:lnTo>
                    <a:pt x="11400" y="281236"/>
                  </a:lnTo>
                  <a:lnTo>
                    <a:pt x="25125" y="238247"/>
                  </a:lnTo>
                  <a:lnTo>
                    <a:pt x="43732" y="197695"/>
                  </a:lnTo>
                  <a:lnTo>
                    <a:pt x="66872" y="159929"/>
                  </a:lnTo>
                  <a:lnTo>
                    <a:pt x="94195" y="125298"/>
                  </a:lnTo>
                  <a:lnTo>
                    <a:pt x="125349" y="94151"/>
                  </a:lnTo>
                  <a:lnTo>
                    <a:pt x="159985" y="66838"/>
                  </a:lnTo>
                  <a:lnTo>
                    <a:pt x="197752" y="43707"/>
                  </a:lnTo>
                  <a:lnTo>
                    <a:pt x="238299" y="25109"/>
                  </a:lnTo>
                  <a:lnTo>
                    <a:pt x="281278" y="11392"/>
                  </a:lnTo>
                  <a:lnTo>
                    <a:pt x="326337" y="2906"/>
                  </a:lnTo>
                  <a:lnTo>
                    <a:pt x="373125" y="0"/>
                  </a:lnTo>
                  <a:lnTo>
                    <a:pt x="419939" y="2906"/>
                  </a:lnTo>
                  <a:lnTo>
                    <a:pt x="465015" y="11392"/>
                  </a:lnTo>
                  <a:lnTo>
                    <a:pt x="508004" y="25109"/>
                  </a:lnTo>
                  <a:lnTo>
                    <a:pt x="548556" y="43707"/>
                  </a:lnTo>
                  <a:lnTo>
                    <a:pt x="586322" y="66838"/>
                  </a:lnTo>
                  <a:lnTo>
                    <a:pt x="620953" y="94151"/>
                  </a:lnTo>
                  <a:lnTo>
                    <a:pt x="652100" y="125298"/>
                  </a:lnTo>
                  <a:lnTo>
                    <a:pt x="679413" y="159929"/>
                  </a:lnTo>
                  <a:lnTo>
                    <a:pt x="702544" y="197695"/>
                  </a:lnTo>
                  <a:lnTo>
                    <a:pt x="721142" y="238247"/>
                  </a:lnTo>
                  <a:lnTo>
                    <a:pt x="734859" y="281236"/>
                  </a:lnTo>
                  <a:lnTo>
                    <a:pt x="743345" y="326312"/>
                  </a:lnTo>
                  <a:lnTo>
                    <a:pt x="746251" y="373125"/>
                  </a:lnTo>
                  <a:lnTo>
                    <a:pt x="743345" y="419912"/>
                  </a:lnTo>
                  <a:lnTo>
                    <a:pt x="734859" y="464965"/>
                  </a:lnTo>
                  <a:lnTo>
                    <a:pt x="721142" y="507934"/>
                  </a:lnTo>
                  <a:lnTo>
                    <a:pt x="702544" y="548471"/>
                  </a:lnTo>
                  <a:lnTo>
                    <a:pt x="679413" y="586225"/>
                  </a:lnTo>
                  <a:lnTo>
                    <a:pt x="652100" y="620846"/>
                  </a:lnTo>
                  <a:lnTo>
                    <a:pt x="620953" y="651985"/>
                  </a:lnTo>
                  <a:lnTo>
                    <a:pt x="586322" y="679293"/>
                  </a:lnTo>
                  <a:lnTo>
                    <a:pt x="548556" y="702420"/>
                  </a:lnTo>
                  <a:lnTo>
                    <a:pt x="508004" y="721016"/>
                  </a:lnTo>
                  <a:lnTo>
                    <a:pt x="465015" y="734732"/>
                  </a:lnTo>
                  <a:lnTo>
                    <a:pt x="419939" y="743218"/>
                  </a:lnTo>
                  <a:lnTo>
                    <a:pt x="373125" y="746125"/>
                  </a:lnTo>
                  <a:lnTo>
                    <a:pt x="326337" y="743218"/>
                  </a:lnTo>
                  <a:lnTo>
                    <a:pt x="281278" y="734732"/>
                  </a:lnTo>
                  <a:lnTo>
                    <a:pt x="238299" y="721016"/>
                  </a:lnTo>
                  <a:lnTo>
                    <a:pt x="197752" y="702420"/>
                  </a:lnTo>
                  <a:lnTo>
                    <a:pt x="159985" y="679293"/>
                  </a:lnTo>
                  <a:lnTo>
                    <a:pt x="125349" y="651985"/>
                  </a:lnTo>
                  <a:lnTo>
                    <a:pt x="94195" y="620846"/>
                  </a:lnTo>
                  <a:lnTo>
                    <a:pt x="66872" y="586225"/>
                  </a:lnTo>
                  <a:lnTo>
                    <a:pt x="43732" y="548471"/>
                  </a:lnTo>
                  <a:lnTo>
                    <a:pt x="25125" y="507934"/>
                  </a:lnTo>
                  <a:lnTo>
                    <a:pt x="11400" y="464965"/>
                  </a:lnTo>
                  <a:lnTo>
                    <a:pt x="2908" y="419912"/>
                  </a:lnTo>
                  <a:lnTo>
                    <a:pt x="0" y="373125"/>
                  </a:lnTo>
                  <a:close/>
                </a:path>
              </a:pathLst>
            </a:custGeom>
            <a:ln w="9525">
              <a:solidFill>
                <a:srgbClr val="79B8F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 descr="Waste icon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650868" y="4445571"/>
              <a:ext cx="473519" cy="47351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68139" y="4294619"/>
              <a:ext cx="4849368" cy="88850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92523" y="4319015"/>
              <a:ext cx="3768089" cy="78714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493507" y="4319015"/>
              <a:ext cx="575297" cy="78714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01711" y="4319015"/>
              <a:ext cx="1338833" cy="787145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4401439" y="4398721"/>
            <a:ext cx="43072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Benefits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Recycling</a:t>
            </a:r>
            <a:r>
              <a:rPr sz="2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E-waste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187952" y="783323"/>
            <a:ext cx="3775075" cy="889000"/>
            <a:chOff x="4187952" y="783323"/>
            <a:chExt cx="3775075" cy="889000"/>
          </a:xfrm>
        </p:grpSpPr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187952" y="783323"/>
              <a:ext cx="3774948" cy="88850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212336" y="807720"/>
              <a:ext cx="3673602" cy="787146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672185" y="887094"/>
            <a:ext cx="6979284" cy="3676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6237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Electronics?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35"/>
              </a:spcBef>
            </a:pPr>
            <a:endParaRPr sz="2800">
              <a:latin typeface="Calibri"/>
              <a:cs typeface="Calibri"/>
            </a:endParaRPr>
          </a:p>
          <a:p>
            <a:pPr marL="3758565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Battery?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70"/>
              </a:spcBef>
            </a:pPr>
            <a:endParaRPr sz="2800">
              <a:latin typeface="Calibri"/>
              <a:cs typeface="Calibri"/>
            </a:endParaRPr>
          </a:p>
          <a:p>
            <a:pPr marL="3758565">
              <a:lnSpc>
                <a:spcPct val="100000"/>
              </a:lnSpc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E-Waste?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3600" b="1" spc="210" dirty="0">
                <a:solidFill>
                  <a:srgbClr val="115576"/>
                </a:solidFill>
                <a:latin typeface="Calibri"/>
                <a:cs typeface="Calibri"/>
              </a:rPr>
              <a:t>Agenda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517328" y="748093"/>
            <a:ext cx="756285" cy="755650"/>
            <a:chOff x="3517328" y="748093"/>
            <a:chExt cx="756285" cy="755650"/>
          </a:xfrm>
        </p:grpSpPr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537203" y="768095"/>
              <a:ext cx="712470" cy="71247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522090" y="752855"/>
              <a:ext cx="746760" cy="746125"/>
            </a:xfrm>
            <a:custGeom>
              <a:avLst/>
              <a:gdLst/>
              <a:ahLst/>
              <a:cxnLst/>
              <a:rect l="l" t="t" r="r" b="b"/>
              <a:pathLst>
                <a:path w="746760" h="746125">
                  <a:moveTo>
                    <a:pt x="0" y="372999"/>
                  </a:moveTo>
                  <a:lnTo>
                    <a:pt x="2906" y="326212"/>
                  </a:lnTo>
                  <a:lnTo>
                    <a:pt x="11392" y="281159"/>
                  </a:lnTo>
                  <a:lnTo>
                    <a:pt x="25109" y="238190"/>
                  </a:lnTo>
                  <a:lnTo>
                    <a:pt x="43707" y="197653"/>
                  </a:lnTo>
                  <a:lnTo>
                    <a:pt x="66838" y="159899"/>
                  </a:lnTo>
                  <a:lnTo>
                    <a:pt x="94151" y="125278"/>
                  </a:lnTo>
                  <a:lnTo>
                    <a:pt x="125298" y="94139"/>
                  </a:lnTo>
                  <a:lnTo>
                    <a:pt x="159929" y="66831"/>
                  </a:lnTo>
                  <a:lnTo>
                    <a:pt x="197695" y="43704"/>
                  </a:lnTo>
                  <a:lnTo>
                    <a:pt x="238247" y="25108"/>
                  </a:lnTo>
                  <a:lnTo>
                    <a:pt x="281236" y="11392"/>
                  </a:lnTo>
                  <a:lnTo>
                    <a:pt x="326312" y="2906"/>
                  </a:lnTo>
                  <a:lnTo>
                    <a:pt x="373125" y="0"/>
                  </a:lnTo>
                  <a:lnTo>
                    <a:pt x="419939" y="2906"/>
                  </a:lnTo>
                  <a:lnTo>
                    <a:pt x="465015" y="11392"/>
                  </a:lnTo>
                  <a:lnTo>
                    <a:pt x="508004" y="25108"/>
                  </a:lnTo>
                  <a:lnTo>
                    <a:pt x="548556" y="43704"/>
                  </a:lnTo>
                  <a:lnTo>
                    <a:pt x="586322" y="66831"/>
                  </a:lnTo>
                  <a:lnTo>
                    <a:pt x="620953" y="94139"/>
                  </a:lnTo>
                  <a:lnTo>
                    <a:pt x="652100" y="125278"/>
                  </a:lnTo>
                  <a:lnTo>
                    <a:pt x="679413" y="159899"/>
                  </a:lnTo>
                  <a:lnTo>
                    <a:pt x="702544" y="197653"/>
                  </a:lnTo>
                  <a:lnTo>
                    <a:pt x="721142" y="238190"/>
                  </a:lnTo>
                  <a:lnTo>
                    <a:pt x="734859" y="281159"/>
                  </a:lnTo>
                  <a:lnTo>
                    <a:pt x="743345" y="326212"/>
                  </a:lnTo>
                  <a:lnTo>
                    <a:pt x="746251" y="372999"/>
                  </a:lnTo>
                  <a:lnTo>
                    <a:pt x="743345" y="419812"/>
                  </a:lnTo>
                  <a:lnTo>
                    <a:pt x="734859" y="464888"/>
                  </a:lnTo>
                  <a:lnTo>
                    <a:pt x="721142" y="507877"/>
                  </a:lnTo>
                  <a:lnTo>
                    <a:pt x="702544" y="548429"/>
                  </a:lnTo>
                  <a:lnTo>
                    <a:pt x="679413" y="586195"/>
                  </a:lnTo>
                  <a:lnTo>
                    <a:pt x="652100" y="620826"/>
                  </a:lnTo>
                  <a:lnTo>
                    <a:pt x="620953" y="651973"/>
                  </a:lnTo>
                  <a:lnTo>
                    <a:pt x="586322" y="679286"/>
                  </a:lnTo>
                  <a:lnTo>
                    <a:pt x="548556" y="702417"/>
                  </a:lnTo>
                  <a:lnTo>
                    <a:pt x="508004" y="721015"/>
                  </a:lnTo>
                  <a:lnTo>
                    <a:pt x="465015" y="734732"/>
                  </a:lnTo>
                  <a:lnTo>
                    <a:pt x="419939" y="743218"/>
                  </a:lnTo>
                  <a:lnTo>
                    <a:pt x="373125" y="746125"/>
                  </a:lnTo>
                  <a:lnTo>
                    <a:pt x="326312" y="743218"/>
                  </a:lnTo>
                  <a:lnTo>
                    <a:pt x="281236" y="734732"/>
                  </a:lnTo>
                  <a:lnTo>
                    <a:pt x="238247" y="721015"/>
                  </a:lnTo>
                  <a:lnTo>
                    <a:pt x="197695" y="702417"/>
                  </a:lnTo>
                  <a:lnTo>
                    <a:pt x="159929" y="679286"/>
                  </a:lnTo>
                  <a:lnTo>
                    <a:pt x="125298" y="651973"/>
                  </a:lnTo>
                  <a:lnTo>
                    <a:pt x="94151" y="620826"/>
                  </a:lnTo>
                  <a:lnTo>
                    <a:pt x="66838" y="586195"/>
                  </a:lnTo>
                  <a:lnTo>
                    <a:pt x="43707" y="548429"/>
                  </a:lnTo>
                  <a:lnTo>
                    <a:pt x="25109" y="507877"/>
                  </a:lnTo>
                  <a:lnTo>
                    <a:pt x="11392" y="464888"/>
                  </a:lnTo>
                  <a:lnTo>
                    <a:pt x="2906" y="419812"/>
                  </a:lnTo>
                  <a:lnTo>
                    <a:pt x="0" y="372999"/>
                  </a:lnTo>
                  <a:close/>
                </a:path>
              </a:pathLst>
            </a:custGeom>
            <a:ln w="9525">
              <a:solidFill>
                <a:srgbClr val="79B8F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 descr="Electric appliance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61536" y="898194"/>
              <a:ext cx="453085" cy="4530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677" y="1087577"/>
            <a:ext cx="11320780" cy="4935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latin typeface="Arial"/>
                <a:cs typeface="Arial"/>
              </a:rPr>
              <a:t>Freepik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Company, </a:t>
            </a:r>
            <a:r>
              <a:rPr sz="1400" dirty="0">
                <a:latin typeface="Arial"/>
                <a:cs typeface="Arial"/>
              </a:rPr>
              <a:t>S.L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Commercial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Registry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Málaga,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volume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4994,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sheet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217,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page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number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MA-</a:t>
            </a:r>
            <a:r>
              <a:rPr sz="1400" spc="-20" dirty="0">
                <a:latin typeface="Arial"/>
                <a:cs typeface="Arial"/>
              </a:rPr>
              <a:t>113059,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with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Tax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Number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B-93183366</a:t>
            </a:r>
            <a:endParaRPr sz="1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and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registered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office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13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Molina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Lario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Street,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5th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floor,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29015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Málaga,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Spain.</a:t>
            </a:r>
            <a:endParaRPr sz="1400">
              <a:latin typeface="Arial"/>
              <a:cs typeface="Arial"/>
            </a:endParaRPr>
          </a:p>
          <a:p>
            <a:pPr marL="299085" marR="3634740" indent="-28702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99085" algn="l"/>
              </a:tabLst>
            </a:pPr>
            <a:r>
              <a:rPr sz="1400" spc="45" dirty="0">
                <a:latin typeface="Calibri"/>
                <a:cs typeface="Calibri"/>
              </a:rPr>
              <a:t>Electronics,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W.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i="1" spc="70" dirty="0">
                <a:latin typeface="Calibri"/>
                <a:cs typeface="Calibri"/>
              </a:rPr>
              <a:t>E-</a:t>
            </a:r>
            <a:r>
              <a:rPr sz="1400" i="1" spc="10" dirty="0">
                <a:latin typeface="Calibri"/>
                <a:cs typeface="Calibri"/>
              </a:rPr>
              <a:t>waste</a:t>
            </a:r>
            <a:r>
              <a:rPr sz="1400" i="1" spc="20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Landfill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65" dirty="0">
                <a:latin typeface="Calibri"/>
                <a:cs typeface="Calibri"/>
              </a:rPr>
              <a:t>Crisis: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60" dirty="0">
                <a:latin typeface="Calibri"/>
                <a:cs typeface="Calibri"/>
              </a:rPr>
              <a:t>How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Much</a:t>
            </a:r>
            <a:r>
              <a:rPr sz="1400" i="1" spc="25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Waste</a:t>
            </a:r>
            <a:r>
              <a:rPr sz="1400" i="1" spc="35" dirty="0">
                <a:latin typeface="Calibri"/>
                <a:cs typeface="Calibri"/>
              </a:rPr>
              <a:t> </a:t>
            </a:r>
            <a:r>
              <a:rPr sz="1400" i="1" spc="60" dirty="0">
                <a:latin typeface="Calibri"/>
                <a:cs typeface="Calibri"/>
              </a:rPr>
              <a:t>is</a:t>
            </a:r>
            <a:r>
              <a:rPr sz="1400" i="1" spc="25" dirty="0">
                <a:latin typeface="Calibri"/>
                <a:cs typeface="Calibri"/>
              </a:rPr>
              <a:t> </a:t>
            </a:r>
            <a:r>
              <a:rPr sz="1400" i="1" spc="10" dirty="0">
                <a:latin typeface="Calibri"/>
                <a:cs typeface="Calibri"/>
              </a:rPr>
              <a:t>Being</a:t>
            </a:r>
            <a:r>
              <a:rPr sz="1400" i="1" spc="25" dirty="0">
                <a:latin typeface="Calibri"/>
                <a:cs typeface="Calibri"/>
              </a:rPr>
              <a:t> </a:t>
            </a:r>
            <a:r>
              <a:rPr sz="1400" i="1" spc="65" dirty="0">
                <a:latin typeface="Calibri"/>
                <a:cs typeface="Calibri"/>
              </a:rPr>
              <a:t>Dumped?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2024;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10" dirty="0">
                <a:latin typeface="Calibri"/>
                <a:cs typeface="Calibri"/>
              </a:rPr>
              <a:t>Available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from: </a:t>
            </a:r>
            <a:r>
              <a:rPr sz="1400" u="sng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https://www.electropages.com/blog/2024/09/understanding-global-e-waste-</a:t>
            </a:r>
            <a:r>
              <a:rPr sz="1400" u="sng" spc="45" dirty="0">
                <a:solidFill>
                  <a:srgbClr val="467885"/>
                </a:solidFill>
                <a:uFill>
                  <a:solidFill>
                    <a:srgbClr val="467885"/>
                  </a:solidFill>
                </a:uFill>
                <a:latin typeface="Calibri"/>
                <a:cs typeface="Calibri"/>
                <a:hlinkClick r:id="rId2"/>
              </a:rPr>
              <a:t>crisis</a:t>
            </a:r>
            <a:r>
              <a:rPr sz="1400" u="none" spc="45" dirty="0">
                <a:latin typeface="Calibri"/>
                <a:cs typeface="Calibri"/>
                <a:hlinkClick r:id="rId2"/>
              </a:rPr>
              <a:t>.</a:t>
            </a:r>
            <a:endParaRPr sz="140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660"/>
              </a:spcBef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Baldé,</a:t>
            </a:r>
            <a:r>
              <a:rPr sz="1400" spc="-7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C.</a:t>
            </a:r>
            <a:r>
              <a:rPr sz="1400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212121"/>
                </a:solidFill>
                <a:latin typeface="Arial"/>
                <a:cs typeface="Arial"/>
              </a:rPr>
              <a:t>P.,</a:t>
            </a:r>
            <a:r>
              <a:rPr sz="1400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Forti,</a:t>
            </a:r>
            <a:r>
              <a:rPr sz="140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Arial"/>
                <a:cs typeface="Arial"/>
              </a:rPr>
              <a:t>V.,</a:t>
            </a:r>
            <a:r>
              <a:rPr sz="14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Arial"/>
                <a:cs typeface="Arial"/>
              </a:rPr>
              <a:t>Gray,</a:t>
            </a:r>
            <a:r>
              <a:rPr sz="14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212121"/>
                </a:solidFill>
                <a:latin typeface="Arial"/>
                <a:cs typeface="Arial"/>
              </a:rPr>
              <a:t>V.,</a:t>
            </a:r>
            <a:r>
              <a:rPr sz="1400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Arial"/>
                <a:cs typeface="Arial"/>
              </a:rPr>
              <a:t>Kuehr,</a:t>
            </a:r>
            <a:r>
              <a:rPr sz="1400" spc="-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R.,</a:t>
            </a:r>
            <a:r>
              <a:rPr sz="1400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&amp;</a:t>
            </a:r>
            <a:r>
              <a:rPr sz="1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Stegmann,</a:t>
            </a:r>
            <a:r>
              <a:rPr sz="1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100" dirty="0">
                <a:solidFill>
                  <a:srgbClr val="212121"/>
                </a:solidFill>
                <a:latin typeface="Arial"/>
                <a:cs typeface="Arial"/>
              </a:rPr>
              <a:t>P.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 (2017).</a:t>
            </a:r>
            <a:r>
              <a:rPr sz="1400" spc="-9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global</a:t>
            </a:r>
            <a:r>
              <a:rPr sz="1400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12121"/>
                </a:solidFill>
                <a:latin typeface="Arial"/>
                <a:cs typeface="Arial"/>
              </a:rPr>
              <a:t>e-waste</a:t>
            </a:r>
            <a:r>
              <a:rPr sz="1400" spc="-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Arial"/>
                <a:cs typeface="Arial"/>
              </a:rPr>
              <a:t>monitor.</a:t>
            </a:r>
            <a:r>
              <a:rPr sz="140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12121"/>
                </a:solidFill>
                <a:latin typeface="Arial"/>
                <a:cs typeface="Arial"/>
              </a:rPr>
              <a:t>United</a:t>
            </a:r>
            <a:r>
              <a:rPr sz="1400" i="1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12121"/>
                </a:solidFill>
                <a:latin typeface="Arial"/>
                <a:cs typeface="Arial"/>
              </a:rPr>
              <a:t>Nations</a:t>
            </a:r>
            <a:r>
              <a:rPr sz="1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12121"/>
                </a:solidFill>
                <a:latin typeface="Arial"/>
                <a:cs typeface="Arial"/>
              </a:rPr>
              <a:t>University</a:t>
            </a:r>
            <a:r>
              <a:rPr sz="1400" i="1" spc="-6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12121"/>
                </a:solidFill>
                <a:latin typeface="Arial"/>
                <a:cs typeface="Arial"/>
              </a:rPr>
              <a:t>(UNU),</a:t>
            </a:r>
            <a:r>
              <a:rPr sz="14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12121"/>
                </a:solidFill>
                <a:latin typeface="Arial"/>
                <a:cs typeface="Arial"/>
              </a:rPr>
              <a:t>International Telecommunication</a:t>
            </a:r>
            <a:r>
              <a:rPr sz="1400" i="1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12121"/>
                </a:solidFill>
                <a:latin typeface="Arial"/>
                <a:cs typeface="Arial"/>
              </a:rPr>
              <a:t>Union</a:t>
            </a:r>
            <a:r>
              <a:rPr sz="14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12121"/>
                </a:solidFill>
                <a:latin typeface="Arial"/>
                <a:cs typeface="Arial"/>
              </a:rPr>
              <a:t>(ITU)</a:t>
            </a:r>
            <a:r>
              <a:rPr sz="14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12121"/>
                </a:solidFill>
                <a:latin typeface="Arial"/>
                <a:cs typeface="Arial"/>
              </a:rPr>
              <a:t>&amp;</a:t>
            </a:r>
            <a:r>
              <a:rPr sz="1400" i="1" spc="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12121"/>
                </a:solidFill>
                <a:latin typeface="Arial"/>
                <a:cs typeface="Arial"/>
              </a:rPr>
              <a:t>International</a:t>
            </a:r>
            <a:r>
              <a:rPr sz="1400" i="1" spc="-2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12121"/>
                </a:solidFill>
                <a:latin typeface="Arial"/>
                <a:cs typeface="Arial"/>
              </a:rPr>
              <a:t>Solid</a:t>
            </a:r>
            <a:r>
              <a:rPr sz="1400" i="1" spc="-1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12121"/>
                </a:solidFill>
                <a:latin typeface="Arial"/>
                <a:cs typeface="Arial"/>
              </a:rPr>
              <a:t>Waste</a:t>
            </a:r>
            <a:r>
              <a:rPr sz="1400" i="1" spc="-10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12121"/>
                </a:solidFill>
                <a:latin typeface="Arial"/>
                <a:cs typeface="Arial"/>
              </a:rPr>
              <a:t>Association</a:t>
            </a:r>
            <a:r>
              <a:rPr sz="1400" i="1" spc="-5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212121"/>
                </a:solidFill>
                <a:latin typeface="Arial"/>
                <a:cs typeface="Arial"/>
              </a:rPr>
              <a:t>(ISWA),</a:t>
            </a:r>
            <a:r>
              <a:rPr sz="1400" i="1" spc="-3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12121"/>
                </a:solidFill>
                <a:latin typeface="Arial"/>
                <a:cs typeface="Arial"/>
              </a:rPr>
              <a:t>Bonn/Geneva/Vienna</a:t>
            </a:r>
            <a:r>
              <a:rPr sz="1400" spc="-10" dirty="0">
                <a:solidFill>
                  <a:srgbClr val="212121"/>
                </a:solidFill>
                <a:latin typeface="Arial"/>
                <a:cs typeface="Arial"/>
              </a:rPr>
              <a:t>,</a:t>
            </a:r>
            <a:r>
              <a:rPr sz="1400" spc="-3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Arial"/>
                <a:cs typeface="Arial"/>
              </a:rPr>
              <a:t>1-</a:t>
            </a:r>
            <a:r>
              <a:rPr sz="1400" spc="-20" dirty="0">
                <a:solidFill>
                  <a:srgbClr val="212121"/>
                </a:solidFill>
                <a:latin typeface="Arial"/>
                <a:cs typeface="Arial"/>
              </a:rPr>
              <a:t>109.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85"/>
              </a:spcBef>
              <a:buChar char="•"/>
              <a:tabLst>
                <a:tab pos="299085" algn="l"/>
              </a:tabLst>
            </a:pPr>
            <a:r>
              <a:rPr sz="1400" spc="-10" dirty="0">
                <a:latin typeface="Arial"/>
                <a:cs typeface="Arial"/>
                <a:hlinkClick r:id="rId3"/>
              </a:rPr>
              <a:t>https://theconversation.com/curious-kids-</a:t>
            </a:r>
            <a:r>
              <a:rPr sz="1400" spc="-20" dirty="0">
                <a:latin typeface="Arial"/>
                <a:cs typeface="Arial"/>
                <a:hlinkClick r:id="rId3"/>
              </a:rPr>
              <a:t>how-</a:t>
            </a:r>
            <a:r>
              <a:rPr sz="1400" spc="-10" dirty="0">
                <a:latin typeface="Arial"/>
                <a:cs typeface="Arial"/>
                <a:hlinkClick r:id="rId3"/>
              </a:rPr>
              <a:t>do-batteries-work-123023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15"/>
              </a:spcBef>
              <a:buChar char="•"/>
              <a:tabLst>
                <a:tab pos="299085" algn="l"/>
              </a:tabLst>
            </a:pPr>
            <a:r>
              <a:rPr sz="1400" spc="-20" dirty="0">
                <a:latin typeface="Arial"/>
                <a:cs typeface="Arial"/>
                <a:hlinkClick r:id="rId4"/>
              </a:rPr>
              <a:t>https://www.energy.gov/science/doe-</a:t>
            </a:r>
            <a:r>
              <a:rPr sz="1400" spc="-10" dirty="0">
                <a:latin typeface="Arial"/>
                <a:cs typeface="Arial"/>
                <a:hlinkClick r:id="rId4"/>
              </a:rPr>
              <a:t>explainsbatteries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400" spc="-10" dirty="0">
                <a:latin typeface="Arial"/>
                <a:cs typeface="Arial"/>
                <a:hlinkClick r:id="rId5"/>
              </a:rPr>
              <a:t>https://www.anl.gov/science-101/batteries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4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https://www.britannica.com/science/periodic-table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400" spc="-10" dirty="0">
                <a:latin typeface="Arial"/>
                <a:cs typeface="Arial"/>
                <a:hlinkClick r:id="rId7"/>
              </a:rPr>
              <a:t>https://www.arnoldmagnetics.com/products/neodymium-iron-boron-magnets/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400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  <a:hlinkClick r:id="rId8"/>
              </a:rPr>
              <a:t>https://mineralseducationcoalition.org/minerals-database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5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400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  <a:hlinkClick r:id="rId9"/>
              </a:rPr>
              <a:t>https://www.earth.com/earthpedia-articles/what-is-dysprosium/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400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  <a:hlinkClick r:id="rId10"/>
              </a:rPr>
              <a:t>https://www.netl.doe.gov/resource-sustainability/critica</a:t>
            </a:r>
            <a:r>
              <a:rPr sz="1400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</a:rPr>
              <a:t>l</a:t>
            </a:r>
            <a:r>
              <a:rPr sz="1400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  <a:hlinkClick r:id="rId10"/>
              </a:rPr>
              <a:t>-minerals-and-materials/rare-earth-elements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400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  <a:hlinkClick r:id="rId11"/>
              </a:rPr>
              <a:t>https://www.americangeosciences.org/critical-issues/faq/what-are-rare-earth-elements-and-why-are-they-important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400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  <a:hlinkClick r:id="rId12"/>
              </a:rPr>
              <a:t>https://science.howstuffworks.com/environmental/earth/geology/cobalt.htm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95"/>
              </a:spcBef>
              <a:buClr>
                <a:srgbClr val="000000"/>
              </a:buClr>
              <a:buChar char="•"/>
              <a:tabLst>
                <a:tab pos="299085" algn="l"/>
              </a:tabLst>
            </a:pPr>
            <a:r>
              <a:rPr sz="1400" u="sng" spc="-10" dirty="0">
                <a:solidFill>
                  <a:srgbClr val="7E7E7E"/>
                </a:solidFill>
                <a:uFill>
                  <a:solidFill>
                    <a:srgbClr val="7E7E7E"/>
                  </a:solidFill>
                </a:uFill>
                <a:latin typeface="Arial"/>
                <a:cs typeface="Arial"/>
                <a:hlinkClick r:id="rId13"/>
              </a:rPr>
              <a:t>https://blog.mywastesolution.com/10-advantages-of-recycling-e-waste/</a:t>
            </a:r>
            <a:endParaRPr sz="1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Char char="•"/>
              <a:tabLst>
                <a:tab pos="299085" algn="l"/>
              </a:tabLst>
            </a:pPr>
            <a:r>
              <a:rPr sz="1400" spc="-10" dirty="0">
                <a:latin typeface="Arial"/>
                <a:cs typeface="Arial"/>
                <a:hlinkClick r:id="rId14"/>
              </a:rPr>
              <a:t>https://eassetsolutions.com/top-7-benefits-of-e-waste-recycling/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101590" y="474980"/>
            <a:ext cx="19919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000000"/>
                </a:solidFill>
              </a:rPr>
              <a:t>Reference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64307" y="78386"/>
            <a:ext cx="7266940" cy="6748145"/>
            <a:chOff x="2464307" y="78386"/>
            <a:chExt cx="7266940" cy="6748145"/>
          </a:xfrm>
        </p:grpSpPr>
        <p:pic>
          <p:nvPicPr>
            <p:cNvPr id="3" name="object 3" descr="Museum 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9016" y="78386"/>
              <a:ext cx="6694921" cy="67476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64307" y="2810230"/>
              <a:ext cx="7266432" cy="6050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627" y="2875025"/>
              <a:ext cx="7186930" cy="52374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535683" y="842772"/>
            <a:ext cx="853440" cy="691515"/>
            <a:chOff x="1535683" y="842772"/>
            <a:chExt cx="853440" cy="691515"/>
          </a:xfrm>
        </p:grpSpPr>
        <p:sp>
          <p:nvSpPr>
            <p:cNvPr id="7" name="object 7"/>
            <p:cNvSpPr/>
            <p:nvPr/>
          </p:nvSpPr>
          <p:spPr>
            <a:xfrm>
              <a:off x="1547113" y="854202"/>
              <a:ext cx="830580" cy="668655"/>
            </a:xfrm>
            <a:custGeom>
              <a:avLst/>
              <a:gdLst/>
              <a:ahLst/>
              <a:cxnLst/>
              <a:rect l="l" t="t" r="r" b="b"/>
              <a:pathLst>
                <a:path w="830580" h="668655">
                  <a:moveTo>
                    <a:pt x="212471" y="0"/>
                  </a:moveTo>
                  <a:lnTo>
                    <a:pt x="166837" y="4258"/>
                  </a:lnTo>
                  <a:lnTo>
                    <a:pt x="167347" y="4258"/>
                  </a:lnTo>
                  <a:lnTo>
                    <a:pt x="127888" y="16763"/>
                  </a:lnTo>
                  <a:lnTo>
                    <a:pt x="93456" y="37719"/>
                  </a:lnTo>
                  <a:lnTo>
                    <a:pt x="64262" y="67056"/>
                  </a:lnTo>
                  <a:lnTo>
                    <a:pt x="28579" y="132705"/>
                  </a:lnTo>
                  <a:lnTo>
                    <a:pt x="16081" y="174180"/>
                  </a:lnTo>
                  <a:lnTo>
                    <a:pt x="7149" y="221412"/>
                  </a:lnTo>
                  <a:lnTo>
                    <a:pt x="1787" y="274395"/>
                  </a:lnTo>
                  <a:lnTo>
                    <a:pt x="0" y="333121"/>
                  </a:lnTo>
                  <a:lnTo>
                    <a:pt x="2332" y="403893"/>
                  </a:lnTo>
                  <a:lnTo>
                    <a:pt x="9335" y="465479"/>
                  </a:lnTo>
                  <a:lnTo>
                    <a:pt x="21012" y="517866"/>
                  </a:lnTo>
                  <a:lnTo>
                    <a:pt x="37298" y="560847"/>
                  </a:lnTo>
                  <a:lnTo>
                    <a:pt x="37372" y="561042"/>
                  </a:lnTo>
                  <a:lnTo>
                    <a:pt x="58420" y="594995"/>
                  </a:lnTo>
                  <a:lnTo>
                    <a:pt x="90044" y="627145"/>
                  </a:lnTo>
                  <a:lnTo>
                    <a:pt x="126253" y="650081"/>
                  </a:lnTo>
                  <a:lnTo>
                    <a:pt x="167058" y="663825"/>
                  </a:lnTo>
                  <a:lnTo>
                    <a:pt x="212471" y="668401"/>
                  </a:lnTo>
                  <a:lnTo>
                    <a:pt x="257454" y="664229"/>
                  </a:lnTo>
                  <a:lnTo>
                    <a:pt x="297164" y="651700"/>
                  </a:lnTo>
                  <a:lnTo>
                    <a:pt x="331610" y="630789"/>
                  </a:lnTo>
                  <a:lnTo>
                    <a:pt x="360806" y="601472"/>
                  </a:lnTo>
                  <a:lnTo>
                    <a:pt x="383604" y="564388"/>
                  </a:lnTo>
                  <a:lnTo>
                    <a:pt x="212471" y="564388"/>
                  </a:lnTo>
                  <a:lnTo>
                    <a:pt x="201445" y="563504"/>
                  </a:lnTo>
                  <a:lnTo>
                    <a:pt x="163688" y="541220"/>
                  </a:lnTo>
                  <a:lnTo>
                    <a:pt x="142875" y="492760"/>
                  </a:lnTo>
                  <a:lnTo>
                    <a:pt x="134191" y="431641"/>
                  </a:lnTo>
                  <a:lnTo>
                    <a:pt x="132049" y="387879"/>
                  </a:lnTo>
                  <a:lnTo>
                    <a:pt x="131318" y="334518"/>
                  </a:lnTo>
                  <a:lnTo>
                    <a:pt x="132120" y="281412"/>
                  </a:lnTo>
                  <a:lnTo>
                    <a:pt x="132125" y="281056"/>
                  </a:lnTo>
                  <a:lnTo>
                    <a:pt x="134465" y="237331"/>
                  </a:lnTo>
                  <a:lnTo>
                    <a:pt x="134540" y="235918"/>
                  </a:lnTo>
                  <a:lnTo>
                    <a:pt x="144144" y="170561"/>
                  </a:lnTo>
                  <a:lnTo>
                    <a:pt x="163450" y="127305"/>
                  </a:lnTo>
                  <a:lnTo>
                    <a:pt x="201423" y="105044"/>
                  </a:lnTo>
                  <a:lnTo>
                    <a:pt x="212471" y="104139"/>
                  </a:lnTo>
                  <a:lnTo>
                    <a:pt x="383592" y="104139"/>
                  </a:lnTo>
                  <a:lnTo>
                    <a:pt x="380692" y="97674"/>
                  </a:lnTo>
                  <a:lnTo>
                    <a:pt x="361188" y="67945"/>
                  </a:lnTo>
                  <a:lnTo>
                    <a:pt x="331825" y="38254"/>
                  </a:lnTo>
                  <a:lnTo>
                    <a:pt x="297259" y="17017"/>
                  </a:lnTo>
                  <a:lnTo>
                    <a:pt x="257478" y="4258"/>
                  </a:lnTo>
                  <a:lnTo>
                    <a:pt x="212471" y="0"/>
                  </a:lnTo>
                  <a:close/>
                </a:path>
                <a:path w="830580" h="668655">
                  <a:moveTo>
                    <a:pt x="383592" y="104139"/>
                  </a:moveTo>
                  <a:lnTo>
                    <a:pt x="212471" y="104139"/>
                  </a:lnTo>
                  <a:lnTo>
                    <a:pt x="223569" y="105044"/>
                  </a:lnTo>
                  <a:lnTo>
                    <a:pt x="234013" y="107759"/>
                  </a:lnTo>
                  <a:lnTo>
                    <a:pt x="269065" y="140239"/>
                  </a:lnTo>
                  <a:lnTo>
                    <a:pt x="282194" y="176149"/>
                  </a:lnTo>
                  <a:lnTo>
                    <a:pt x="290877" y="237331"/>
                  </a:lnTo>
                  <a:lnTo>
                    <a:pt x="293017" y="281056"/>
                  </a:lnTo>
                  <a:lnTo>
                    <a:pt x="293732" y="333121"/>
                  </a:lnTo>
                  <a:lnTo>
                    <a:pt x="293750" y="334518"/>
                  </a:lnTo>
                  <a:lnTo>
                    <a:pt x="292946" y="387568"/>
                  </a:lnTo>
                  <a:lnTo>
                    <a:pt x="290580" y="431641"/>
                  </a:lnTo>
                  <a:lnTo>
                    <a:pt x="286464" y="469552"/>
                  </a:lnTo>
                  <a:lnTo>
                    <a:pt x="275417" y="515173"/>
                  </a:lnTo>
                  <a:lnTo>
                    <a:pt x="253111" y="549910"/>
                  </a:lnTo>
                  <a:lnTo>
                    <a:pt x="233904" y="560847"/>
                  </a:lnTo>
                  <a:lnTo>
                    <a:pt x="233770" y="560847"/>
                  </a:lnTo>
                  <a:lnTo>
                    <a:pt x="223505" y="563504"/>
                  </a:lnTo>
                  <a:lnTo>
                    <a:pt x="223321" y="563504"/>
                  </a:lnTo>
                  <a:lnTo>
                    <a:pt x="212471" y="564388"/>
                  </a:lnTo>
                  <a:lnTo>
                    <a:pt x="383604" y="564388"/>
                  </a:lnTo>
                  <a:lnTo>
                    <a:pt x="408987" y="494093"/>
                  </a:lnTo>
                  <a:lnTo>
                    <a:pt x="417919" y="446710"/>
                  </a:lnTo>
                  <a:lnTo>
                    <a:pt x="423281" y="393521"/>
                  </a:lnTo>
                  <a:lnTo>
                    <a:pt x="425069" y="334518"/>
                  </a:lnTo>
                  <a:lnTo>
                    <a:pt x="423291" y="275366"/>
                  </a:lnTo>
                  <a:lnTo>
                    <a:pt x="417961" y="222113"/>
                  </a:lnTo>
                  <a:lnTo>
                    <a:pt x="409082" y="174751"/>
                  </a:lnTo>
                  <a:lnTo>
                    <a:pt x="396658" y="133274"/>
                  </a:lnTo>
                  <a:lnTo>
                    <a:pt x="383592" y="104139"/>
                  </a:lnTo>
                  <a:close/>
                </a:path>
                <a:path w="830580" h="668655">
                  <a:moveTo>
                    <a:pt x="830453" y="184403"/>
                  </a:moveTo>
                  <a:lnTo>
                    <a:pt x="704977" y="184403"/>
                  </a:lnTo>
                  <a:lnTo>
                    <a:pt x="704977" y="657225"/>
                  </a:lnTo>
                  <a:lnTo>
                    <a:pt x="830453" y="657225"/>
                  </a:lnTo>
                  <a:lnTo>
                    <a:pt x="830453" y="184403"/>
                  </a:lnTo>
                  <a:close/>
                </a:path>
                <a:path w="830580" h="668655">
                  <a:moveTo>
                    <a:pt x="830453" y="0"/>
                  </a:moveTo>
                  <a:lnTo>
                    <a:pt x="728726" y="0"/>
                  </a:lnTo>
                  <a:lnTo>
                    <a:pt x="715720" y="29033"/>
                  </a:lnTo>
                  <a:lnTo>
                    <a:pt x="698214" y="56149"/>
                  </a:lnTo>
                  <a:lnTo>
                    <a:pt x="649605" y="104775"/>
                  </a:lnTo>
                  <a:lnTo>
                    <a:pt x="594169" y="142398"/>
                  </a:lnTo>
                  <a:lnTo>
                    <a:pt x="542925" y="165735"/>
                  </a:lnTo>
                  <a:lnTo>
                    <a:pt x="542925" y="279526"/>
                  </a:lnTo>
                  <a:lnTo>
                    <a:pt x="588051" y="262074"/>
                  </a:lnTo>
                  <a:lnTo>
                    <a:pt x="630094" y="240395"/>
                  </a:lnTo>
                  <a:lnTo>
                    <a:pt x="669065" y="214501"/>
                  </a:lnTo>
                  <a:lnTo>
                    <a:pt x="704977" y="184403"/>
                  </a:lnTo>
                  <a:lnTo>
                    <a:pt x="830453" y="184403"/>
                  </a:lnTo>
                  <a:lnTo>
                    <a:pt x="830453" y="0"/>
                  </a:lnTo>
                  <a:close/>
                </a:path>
              </a:pathLst>
            </a:custGeom>
            <a:solidFill>
              <a:srgbClr val="ABD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7113" y="854202"/>
              <a:ext cx="830580" cy="668655"/>
            </a:xfrm>
            <a:custGeom>
              <a:avLst/>
              <a:gdLst/>
              <a:ahLst/>
              <a:cxnLst/>
              <a:rect l="l" t="t" r="r" b="b"/>
              <a:pathLst>
                <a:path w="830580" h="668655">
                  <a:moveTo>
                    <a:pt x="212471" y="104139"/>
                  </a:moveTo>
                  <a:lnTo>
                    <a:pt x="171831" y="118618"/>
                  </a:lnTo>
                  <a:lnTo>
                    <a:pt x="149596" y="153300"/>
                  </a:lnTo>
                  <a:lnTo>
                    <a:pt x="138551" y="199090"/>
                  </a:lnTo>
                  <a:lnTo>
                    <a:pt x="132125" y="281056"/>
                  </a:lnTo>
                  <a:lnTo>
                    <a:pt x="131318" y="334518"/>
                  </a:lnTo>
                  <a:lnTo>
                    <a:pt x="132034" y="387568"/>
                  </a:lnTo>
                  <a:lnTo>
                    <a:pt x="134191" y="431641"/>
                  </a:lnTo>
                  <a:lnTo>
                    <a:pt x="142875" y="492760"/>
                  </a:lnTo>
                  <a:lnTo>
                    <a:pt x="156003" y="528653"/>
                  </a:lnTo>
                  <a:lnTo>
                    <a:pt x="191039" y="560847"/>
                  </a:lnTo>
                  <a:lnTo>
                    <a:pt x="212471" y="564388"/>
                  </a:lnTo>
                  <a:lnTo>
                    <a:pt x="223589" y="563483"/>
                  </a:lnTo>
                  <a:lnTo>
                    <a:pt x="261562" y="541220"/>
                  </a:lnTo>
                  <a:lnTo>
                    <a:pt x="280797" y="497839"/>
                  </a:lnTo>
                  <a:lnTo>
                    <a:pt x="290512" y="432895"/>
                  </a:lnTo>
                  <a:lnTo>
                    <a:pt x="292941" y="387879"/>
                  </a:lnTo>
                  <a:lnTo>
                    <a:pt x="293750" y="334518"/>
                  </a:lnTo>
                  <a:lnTo>
                    <a:pt x="293034" y="281412"/>
                  </a:lnTo>
                  <a:lnTo>
                    <a:pt x="290877" y="237331"/>
                  </a:lnTo>
                  <a:lnTo>
                    <a:pt x="282194" y="176149"/>
                  </a:lnTo>
                  <a:lnTo>
                    <a:pt x="269065" y="140239"/>
                  </a:lnTo>
                  <a:lnTo>
                    <a:pt x="234013" y="107759"/>
                  </a:lnTo>
                  <a:lnTo>
                    <a:pt x="212471" y="104139"/>
                  </a:lnTo>
                  <a:close/>
                </a:path>
                <a:path w="830580" h="668655">
                  <a:moveTo>
                    <a:pt x="728726" y="0"/>
                  </a:moveTo>
                  <a:lnTo>
                    <a:pt x="830453" y="0"/>
                  </a:lnTo>
                  <a:lnTo>
                    <a:pt x="830453" y="657225"/>
                  </a:lnTo>
                  <a:lnTo>
                    <a:pt x="704977" y="657225"/>
                  </a:lnTo>
                  <a:lnTo>
                    <a:pt x="704977" y="184403"/>
                  </a:lnTo>
                  <a:lnTo>
                    <a:pt x="669065" y="214501"/>
                  </a:lnTo>
                  <a:lnTo>
                    <a:pt x="630094" y="240395"/>
                  </a:lnTo>
                  <a:lnTo>
                    <a:pt x="588051" y="262074"/>
                  </a:lnTo>
                  <a:lnTo>
                    <a:pt x="542925" y="279526"/>
                  </a:lnTo>
                  <a:lnTo>
                    <a:pt x="542925" y="165735"/>
                  </a:lnTo>
                  <a:lnTo>
                    <a:pt x="568023" y="155852"/>
                  </a:lnTo>
                  <a:lnTo>
                    <a:pt x="594169" y="142398"/>
                  </a:lnTo>
                  <a:lnTo>
                    <a:pt x="649605" y="104775"/>
                  </a:lnTo>
                  <a:lnTo>
                    <a:pt x="698214" y="56149"/>
                  </a:lnTo>
                  <a:lnTo>
                    <a:pt x="715720" y="29033"/>
                  </a:lnTo>
                  <a:lnTo>
                    <a:pt x="728726" y="0"/>
                  </a:lnTo>
                  <a:close/>
                </a:path>
                <a:path w="830580" h="668655">
                  <a:moveTo>
                    <a:pt x="212471" y="0"/>
                  </a:moveTo>
                  <a:lnTo>
                    <a:pt x="257478" y="4258"/>
                  </a:lnTo>
                  <a:lnTo>
                    <a:pt x="297259" y="17017"/>
                  </a:lnTo>
                  <a:lnTo>
                    <a:pt x="331825" y="38254"/>
                  </a:lnTo>
                  <a:lnTo>
                    <a:pt x="361188" y="67945"/>
                  </a:lnTo>
                  <a:lnTo>
                    <a:pt x="396658" y="133274"/>
                  </a:lnTo>
                  <a:lnTo>
                    <a:pt x="409082" y="174751"/>
                  </a:lnTo>
                  <a:lnTo>
                    <a:pt x="417961" y="222113"/>
                  </a:lnTo>
                  <a:lnTo>
                    <a:pt x="423291" y="275366"/>
                  </a:lnTo>
                  <a:lnTo>
                    <a:pt x="425069" y="334518"/>
                  </a:lnTo>
                  <a:lnTo>
                    <a:pt x="423281" y="393521"/>
                  </a:lnTo>
                  <a:lnTo>
                    <a:pt x="417919" y="446710"/>
                  </a:lnTo>
                  <a:lnTo>
                    <a:pt x="408987" y="494093"/>
                  </a:lnTo>
                  <a:lnTo>
                    <a:pt x="396489" y="535676"/>
                  </a:lnTo>
                  <a:lnTo>
                    <a:pt x="380427" y="571467"/>
                  </a:lnTo>
                  <a:lnTo>
                    <a:pt x="331610" y="630789"/>
                  </a:lnTo>
                  <a:lnTo>
                    <a:pt x="297164" y="651700"/>
                  </a:lnTo>
                  <a:lnTo>
                    <a:pt x="257454" y="664229"/>
                  </a:lnTo>
                  <a:lnTo>
                    <a:pt x="212471" y="668401"/>
                  </a:lnTo>
                  <a:lnTo>
                    <a:pt x="167058" y="663825"/>
                  </a:lnTo>
                  <a:lnTo>
                    <a:pt x="126253" y="650081"/>
                  </a:lnTo>
                  <a:lnTo>
                    <a:pt x="90044" y="627145"/>
                  </a:lnTo>
                  <a:lnTo>
                    <a:pt x="58420" y="594995"/>
                  </a:lnTo>
                  <a:lnTo>
                    <a:pt x="37372" y="561042"/>
                  </a:lnTo>
                  <a:lnTo>
                    <a:pt x="21012" y="517866"/>
                  </a:lnTo>
                  <a:lnTo>
                    <a:pt x="9335" y="465479"/>
                  </a:lnTo>
                  <a:lnTo>
                    <a:pt x="2332" y="403893"/>
                  </a:lnTo>
                  <a:lnTo>
                    <a:pt x="0" y="333121"/>
                  </a:lnTo>
                  <a:lnTo>
                    <a:pt x="1787" y="274395"/>
                  </a:lnTo>
                  <a:lnTo>
                    <a:pt x="7149" y="221412"/>
                  </a:lnTo>
                  <a:lnTo>
                    <a:pt x="16081" y="174180"/>
                  </a:lnTo>
                  <a:lnTo>
                    <a:pt x="28579" y="132705"/>
                  </a:lnTo>
                  <a:lnTo>
                    <a:pt x="44641" y="96995"/>
                  </a:lnTo>
                  <a:lnTo>
                    <a:pt x="93456" y="37719"/>
                  </a:lnTo>
                  <a:lnTo>
                    <a:pt x="127888" y="16763"/>
                  </a:lnTo>
                  <a:lnTo>
                    <a:pt x="167560" y="4190"/>
                  </a:lnTo>
                  <a:lnTo>
                    <a:pt x="212471" y="0"/>
                  </a:lnTo>
                  <a:close/>
                </a:path>
              </a:pathLst>
            </a:custGeom>
            <a:ln w="22860">
              <a:solidFill>
                <a:srgbClr val="2CA8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366642" y="2325877"/>
            <a:ext cx="340995" cy="387985"/>
            <a:chOff x="3366642" y="2325877"/>
            <a:chExt cx="340995" cy="38798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7851" y="2342375"/>
              <a:ext cx="319265" cy="37110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04742" y="2364104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69010" y="176621"/>
                  </a:moveTo>
                  <a:lnTo>
                    <a:pt x="28825" y="176621"/>
                  </a:lnTo>
                  <a:lnTo>
                    <a:pt x="37560" y="176815"/>
                  </a:lnTo>
                  <a:lnTo>
                    <a:pt x="46247" y="177534"/>
                  </a:lnTo>
                  <a:lnTo>
                    <a:pt x="86010" y="194248"/>
                  </a:lnTo>
                  <a:lnTo>
                    <a:pt x="118411" y="245602"/>
                  </a:lnTo>
                  <a:lnTo>
                    <a:pt x="127418" y="268876"/>
                  </a:lnTo>
                  <a:lnTo>
                    <a:pt x="137414" y="291592"/>
                  </a:lnTo>
                  <a:lnTo>
                    <a:pt x="137795" y="292354"/>
                  </a:lnTo>
                  <a:lnTo>
                    <a:pt x="138303" y="292862"/>
                  </a:lnTo>
                  <a:lnTo>
                    <a:pt x="139065" y="293370"/>
                  </a:lnTo>
                  <a:lnTo>
                    <a:pt x="139979" y="294132"/>
                  </a:lnTo>
                  <a:lnTo>
                    <a:pt x="144526" y="294132"/>
                  </a:lnTo>
                  <a:lnTo>
                    <a:pt x="147015" y="292354"/>
                  </a:lnTo>
                  <a:lnTo>
                    <a:pt x="147119" y="291592"/>
                  </a:lnTo>
                  <a:lnTo>
                    <a:pt x="146812" y="288925"/>
                  </a:lnTo>
                  <a:lnTo>
                    <a:pt x="144781" y="263072"/>
                  </a:lnTo>
                  <a:lnTo>
                    <a:pt x="145025" y="245602"/>
                  </a:lnTo>
                  <a:lnTo>
                    <a:pt x="145145" y="236982"/>
                  </a:lnTo>
                  <a:lnTo>
                    <a:pt x="149580" y="211558"/>
                  </a:lnTo>
                  <a:lnTo>
                    <a:pt x="159766" y="187706"/>
                  </a:lnTo>
                  <a:lnTo>
                    <a:pt x="169010" y="176621"/>
                  </a:lnTo>
                  <a:close/>
                </a:path>
                <a:path w="244475" h="294639">
                  <a:moveTo>
                    <a:pt x="93260" y="0"/>
                  </a:moveTo>
                  <a:lnTo>
                    <a:pt x="89027" y="0"/>
                  </a:lnTo>
                  <a:lnTo>
                    <a:pt x="86614" y="1905"/>
                  </a:lnTo>
                  <a:lnTo>
                    <a:pt x="87122" y="5207"/>
                  </a:lnTo>
                  <a:lnTo>
                    <a:pt x="90912" y="32184"/>
                  </a:lnTo>
                  <a:lnTo>
                    <a:pt x="91404" y="57737"/>
                  </a:lnTo>
                  <a:lnTo>
                    <a:pt x="91440" y="59578"/>
                  </a:lnTo>
                  <a:lnTo>
                    <a:pt x="87586" y="86520"/>
                  </a:lnTo>
                  <a:lnTo>
                    <a:pt x="65291" y="132056"/>
                  </a:lnTo>
                  <a:lnTo>
                    <a:pt x="27600" y="159789"/>
                  </a:lnTo>
                  <a:lnTo>
                    <a:pt x="635" y="165100"/>
                  </a:lnTo>
                  <a:lnTo>
                    <a:pt x="0" y="168783"/>
                  </a:lnTo>
                  <a:lnTo>
                    <a:pt x="1524" y="171450"/>
                  </a:lnTo>
                  <a:lnTo>
                    <a:pt x="1016" y="174244"/>
                  </a:lnTo>
                  <a:lnTo>
                    <a:pt x="3048" y="177800"/>
                  </a:lnTo>
                  <a:lnTo>
                    <a:pt x="5080" y="177800"/>
                  </a:lnTo>
                  <a:lnTo>
                    <a:pt x="11176" y="177292"/>
                  </a:lnTo>
                  <a:lnTo>
                    <a:pt x="19510" y="176815"/>
                  </a:lnTo>
                  <a:lnTo>
                    <a:pt x="18356" y="176815"/>
                  </a:lnTo>
                  <a:lnTo>
                    <a:pt x="28825" y="176621"/>
                  </a:lnTo>
                  <a:lnTo>
                    <a:pt x="169010" y="176621"/>
                  </a:lnTo>
                  <a:lnTo>
                    <a:pt x="175271" y="169114"/>
                  </a:lnTo>
                  <a:lnTo>
                    <a:pt x="194754" y="156225"/>
                  </a:lnTo>
                  <a:lnTo>
                    <a:pt x="216808" y="147361"/>
                  </a:lnTo>
                  <a:lnTo>
                    <a:pt x="240030" y="140843"/>
                  </a:lnTo>
                  <a:lnTo>
                    <a:pt x="243586" y="139954"/>
                  </a:lnTo>
                  <a:lnTo>
                    <a:pt x="244221" y="136271"/>
                  </a:lnTo>
                  <a:lnTo>
                    <a:pt x="243078" y="133731"/>
                  </a:lnTo>
                  <a:lnTo>
                    <a:pt x="243586" y="131318"/>
                  </a:lnTo>
                  <a:lnTo>
                    <a:pt x="242443" y="128524"/>
                  </a:lnTo>
                  <a:lnTo>
                    <a:pt x="239141" y="128524"/>
                  </a:lnTo>
                  <a:lnTo>
                    <a:pt x="213895" y="128059"/>
                  </a:lnTo>
                  <a:lnTo>
                    <a:pt x="164881" y="116986"/>
                  </a:lnTo>
                  <a:lnTo>
                    <a:pt x="125535" y="82361"/>
                  </a:lnTo>
                  <a:lnTo>
                    <a:pt x="104096" y="31136"/>
                  </a:lnTo>
                  <a:lnTo>
                    <a:pt x="97028" y="2667"/>
                  </a:lnTo>
                  <a:lnTo>
                    <a:pt x="96139" y="1650"/>
                  </a:lnTo>
                  <a:lnTo>
                    <a:pt x="94996" y="1143"/>
                  </a:lnTo>
                  <a:lnTo>
                    <a:pt x="94107" y="254"/>
                  </a:lnTo>
                  <a:lnTo>
                    <a:pt x="93260" y="0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04742" y="2363977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1567" y="126"/>
                  </a:moveTo>
                  <a:lnTo>
                    <a:pt x="89027" y="126"/>
                  </a:lnTo>
                  <a:lnTo>
                    <a:pt x="86614" y="2032"/>
                  </a:lnTo>
                  <a:lnTo>
                    <a:pt x="87122" y="5334"/>
                  </a:lnTo>
                  <a:lnTo>
                    <a:pt x="90912" y="32311"/>
                  </a:lnTo>
                  <a:lnTo>
                    <a:pt x="87586" y="86647"/>
                  </a:lnTo>
                  <a:lnTo>
                    <a:pt x="65291" y="132183"/>
                  </a:lnTo>
                  <a:lnTo>
                    <a:pt x="27600" y="159916"/>
                  </a:lnTo>
                  <a:lnTo>
                    <a:pt x="635" y="165226"/>
                  </a:lnTo>
                  <a:lnTo>
                    <a:pt x="0" y="168910"/>
                  </a:lnTo>
                  <a:lnTo>
                    <a:pt x="1524" y="171576"/>
                  </a:lnTo>
                  <a:lnTo>
                    <a:pt x="1016" y="174371"/>
                  </a:lnTo>
                  <a:lnTo>
                    <a:pt x="3048" y="177926"/>
                  </a:lnTo>
                  <a:lnTo>
                    <a:pt x="6604" y="177800"/>
                  </a:lnTo>
                  <a:lnTo>
                    <a:pt x="11176" y="177419"/>
                  </a:lnTo>
                  <a:lnTo>
                    <a:pt x="15621" y="177164"/>
                  </a:lnTo>
                  <a:lnTo>
                    <a:pt x="20066" y="176911"/>
                  </a:lnTo>
                  <a:lnTo>
                    <a:pt x="28825" y="176748"/>
                  </a:lnTo>
                  <a:lnTo>
                    <a:pt x="37560" y="176942"/>
                  </a:lnTo>
                  <a:lnTo>
                    <a:pt x="76612" y="187594"/>
                  </a:lnTo>
                  <a:lnTo>
                    <a:pt x="108142" y="223192"/>
                  </a:lnTo>
                  <a:lnTo>
                    <a:pt x="127418" y="269003"/>
                  </a:lnTo>
                  <a:lnTo>
                    <a:pt x="137414" y="291719"/>
                  </a:lnTo>
                  <a:lnTo>
                    <a:pt x="137795" y="292481"/>
                  </a:lnTo>
                  <a:lnTo>
                    <a:pt x="138303" y="292988"/>
                  </a:lnTo>
                  <a:lnTo>
                    <a:pt x="139065" y="293497"/>
                  </a:lnTo>
                  <a:lnTo>
                    <a:pt x="139827" y="294132"/>
                  </a:lnTo>
                  <a:lnTo>
                    <a:pt x="140843" y="294386"/>
                  </a:lnTo>
                  <a:lnTo>
                    <a:pt x="141986" y="294386"/>
                  </a:lnTo>
                  <a:lnTo>
                    <a:pt x="144526" y="294259"/>
                  </a:lnTo>
                  <a:lnTo>
                    <a:pt x="147193" y="292354"/>
                  </a:lnTo>
                  <a:lnTo>
                    <a:pt x="146812" y="289051"/>
                  </a:lnTo>
                  <a:lnTo>
                    <a:pt x="144781" y="263199"/>
                  </a:lnTo>
                  <a:lnTo>
                    <a:pt x="149580" y="211685"/>
                  </a:lnTo>
                  <a:lnTo>
                    <a:pt x="175271" y="169241"/>
                  </a:lnTo>
                  <a:lnTo>
                    <a:pt x="216808" y="147488"/>
                  </a:lnTo>
                  <a:lnTo>
                    <a:pt x="243586" y="140081"/>
                  </a:lnTo>
                  <a:lnTo>
                    <a:pt x="244221" y="136398"/>
                  </a:lnTo>
                  <a:lnTo>
                    <a:pt x="243078" y="133858"/>
                  </a:lnTo>
                  <a:lnTo>
                    <a:pt x="243586" y="131445"/>
                  </a:lnTo>
                  <a:lnTo>
                    <a:pt x="242443" y="128650"/>
                  </a:lnTo>
                  <a:lnTo>
                    <a:pt x="239141" y="128650"/>
                  </a:lnTo>
                  <a:lnTo>
                    <a:pt x="213895" y="128186"/>
                  </a:lnTo>
                  <a:lnTo>
                    <a:pt x="164881" y="117113"/>
                  </a:lnTo>
                  <a:lnTo>
                    <a:pt x="125535" y="82488"/>
                  </a:lnTo>
                  <a:lnTo>
                    <a:pt x="104096" y="31263"/>
                  </a:lnTo>
                  <a:lnTo>
                    <a:pt x="97028" y="2794"/>
                  </a:lnTo>
                  <a:lnTo>
                    <a:pt x="96139" y="1777"/>
                  </a:lnTo>
                  <a:lnTo>
                    <a:pt x="94996" y="1270"/>
                  </a:lnTo>
                  <a:lnTo>
                    <a:pt x="94107" y="381"/>
                  </a:lnTo>
                  <a:lnTo>
                    <a:pt x="92837" y="0"/>
                  </a:lnTo>
                  <a:lnTo>
                    <a:pt x="91567" y="126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04742" y="2364104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69010" y="176621"/>
                  </a:moveTo>
                  <a:lnTo>
                    <a:pt x="28825" y="176621"/>
                  </a:lnTo>
                  <a:lnTo>
                    <a:pt x="37560" y="176815"/>
                  </a:lnTo>
                  <a:lnTo>
                    <a:pt x="46247" y="177534"/>
                  </a:lnTo>
                  <a:lnTo>
                    <a:pt x="86010" y="194248"/>
                  </a:lnTo>
                  <a:lnTo>
                    <a:pt x="118411" y="245602"/>
                  </a:lnTo>
                  <a:lnTo>
                    <a:pt x="127418" y="268876"/>
                  </a:lnTo>
                  <a:lnTo>
                    <a:pt x="137414" y="291592"/>
                  </a:lnTo>
                  <a:lnTo>
                    <a:pt x="137795" y="292354"/>
                  </a:lnTo>
                  <a:lnTo>
                    <a:pt x="138303" y="292862"/>
                  </a:lnTo>
                  <a:lnTo>
                    <a:pt x="139065" y="293370"/>
                  </a:lnTo>
                  <a:lnTo>
                    <a:pt x="139979" y="294132"/>
                  </a:lnTo>
                  <a:lnTo>
                    <a:pt x="144526" y="294132"/>
                  </a:lnTo>
                  <a:lnTo>
                    <a:pt x="147015" y="292354"/>
                  </a:lnTo>
                  <a:lnTo>
                    <a:pt x="147119" y="291592"/>
                  </a:lnTo>
                  <a:lnTo>
                    <a:pt x="146812" y="288925"/>
                  </a:lnTo>
                  <a:lnTo>
                    <a:pt x="144781" y="263072"/>
                  </a:lnTo>
                  <a:lnTo>
                    <a:pt x="145025" y="245602"/>
                  </a:lnTo>
                  <a:lnTo>
                    <a:pt x="145145" y="236982"/>
                  </a:lnTo>
                  <a:lnTo>
                    <a:pt x="149580" y="211558"/>
                  </a:lnTo>
                  <a:lnTo>
                    <a:pt x="159766" y="187706"/>
                  </a:lnTo>
                  <a:lnTo>
                    <a:pt x="169010" y="176621"/>
                  </a:lnTo>
                  <a:close/>
                </a:path>
                <a:path w="244475" h="294639">
                  <a:moveTo>
                    <a:pt x="93260" y="0"/>
                  </a:moveTo>
                  <a:lnTo>
                    <a:pt x="89027" y="0"/>
                  </a:lnTo>
                  <a:lnTo>
                    <a:pt x="86614" y="1905"/>
                  </a:lnTo>
                  <a:lnTo>
                    <a:pt x="87122" y="5207"/>
                  </a:lnTo>
                  <a:lnTo>
                    <a:pt x="90912" y="32184"/>
                  </a:lnTo>
                  <a:lnTo>
                    <a:pt x="91404" y="57737"/>
                  </a:lnTo>
                  <a:lnTo>
                    <a:pt x="91440" y="59578"/>
                  </a:lnTo>
                  <a:lnTo>
                    <a:pt x="87586" y="86520"/>
                  </a:lnTo>
                  <a:lnTo>
                    <a:pt x="65291" y="132056"/>
                  </a:lnTo>
                  <a:lnTo>
                    <a:pt x="27600" y="159789"/>
                  </a:lnTo>
                  <a:lnTo>
                    <a:pt x="635" y="165100"/>
                  </a:lnTo>
                  <a:lnTo>
                    <a:pt x="0" y="168783"/>
                  </a:lnTo>
                  <a:lnTo>
                    <a:pt x="1524" y="171450"/>
                  </a:lnTo>
                  <a:lnTo>
                    <a:pt x="1016" y="174244"/>
                  </a:lnTo>
                  <a:lnTo>
                    <a:pt x="3048" y="177800"/>
                  </a:lnTo>
                  <a:lnTo>
                    <a:pt x="5080" y="177800"/>
                  </a:lnTo>
                  <a:lnTo>
                    <a:pt x="11176" y="177292"/>
                  </a:lnTo>
                  <a:lnTo>
                    <a:pt x="19510" y="176815"/>
                  </a:lnTo>
                  <a:lnTo>
                    <a:pt x="18356" y="176815"/>
                  </a:lnTo>
                  <a:lnTo>
                    <a:pt x="28825" y="176621"/>
                  </a:lnTo>
                  <a:lnTo>
                    <a:pt x="169010" y="176621"/>
                  </a:lnTo>
                  <a:lnTo>
                    <a:pt x="175271" y="169114"/>
                  </a:lnTo>
                  <a:lnTo>
                    <a:pt x="194754" y="156225"/>
                  </a:lnTo>
                  <a:lnTo>
                    <a:pt x="216808" y="147361"/>
                  </a:lnTo>
                  <a:lnTo>
                    <a:pt x="240030" y="140843"/>
                  </a:lnTo>
                  <a:lnTo>
                    <a:pt x="243586" y="139954"/>
                  </a:lnTo>
                  <a:lnTo>
                    <a:pt x="244221" y="136271"/>
                  </a:lnTo>
                  <a:lnTo>
                    <a:pt x="243078" y="133731"/>
                  </a:lnTo>
                  <a:lnTo>
                    <a:pt x="243586" y="131318"/>
                  </a:lnTo>
                  <a:lnTo>
                    <a:pt x="242443" y="128524"/>
                  </a:lnTo>
                  <a:lnTo>
                    <a:pt x="239014" y="128524"/>
                  </a:lnTo>
                  <a:lnTo>
                    <a:pt x="213842" y="128059"/>
                  </a:lnTo>
                  <a:lnTo>
                    <a:pt x="164879" y="116986"/>
                  </a:lnTo>
                  <a:lnTo>
                    <a:pt x="125535" y="82361"/>
                  </a:lnTo>
                  <a:lnTo>
                    <a:pt x="104096" y="31136"/>
                  </a:lnTo>
                  <a:lnTo>
                    <a:pt x="97028" y="2667"/>
                  </a:lnTo>
                  <a:lnTo>
                    <a:pt x="96139" y="1650"/>
                  </a:lnTo>
                  <a:lnTo>
                    <a:pt x="94996" y="1143"/>
                  </a:lnTo>
                  <a:lnTo>
                    <a:pt x="94107" y="254"/>
                  </a:lnTo>
                  <a:lnTo>
                    <a:pt x="93260" y="0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780919" y="5103367"/>
            <a:ext cx="257175" cy="289560"/>
            <a:chOff x="2780919" y="5103367"/>
            <a:chExt cx="257175" cy="28956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01112" y="5120639"/>
              <a:ext cx="236969" cy="2720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019" y="5141467"/>
              <a:ext cx="160908" cy="19545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819019" y="5141467"/>
              <a:ext cx="161290" cy="195580"/>
            </a:xfrm>
            <a:custGeom>
              <a:avLst/>
              <a:gdLst/>
              <a:ahLst/>
              <a:cxnLst/>
              <a:rect l="l" t="t" r="r" b="b"/>
              <a:pathLst>
                <a:path w="161289" h="195579">
                  <a:moveTo>
                    <a:pt x="78739" y="253"/>
                  </a:moveTo>
                  <a:lnTo>
                    <a:pt x="77088" y="0"/>
                  </a:lnTo>
                  <a:lnTo>
                    <a:pt x="75311" y="888"/>
                  </a:lnTo>
                  <a:lnTo>
                    <a:pt x="75311" y="3047"/>
                  </a:lnTo>
                  <a:lnTo>
                    <a:pt x="74543" y="20839"/>
                  </a:lnTo>
                  <a:lnTo>
                    <a:pt x="57023" y="70738"/>
                  </a:lnTo>
                  <a:lnTo>
                    <a:pt x="18768" y="95349"/>
                  </a:lnTo>
                  <a:lnTo>
                    <a:pt x="3301" y="95884"/>
                  </a:lnTo>
                  <a:lnTo>
                    <a:pt x="888" y="95630"/>
                  </a:lnTo>
                  <a:lnTo>
                    <a:pt x="0" y="97916"/>
                  </a:lnTo>
                  <a:lnTo>
                    <a:pt x="635" y="99821"/>
                  </a:lnTo>
                  <a:lnTo>
                    <a:pt x="0" y="101472"/>
                  </a:lnTo>
                  <a:lnTo>
                    <a:pt x="888" y="104012"/>
                  </a:lnTo>
                  <a:lnTo>
                    <a:pt x="3301" y="104393"/>
                  </a:lnTo>
                  <a:lnTo>
                    <a:pt x="6223" y="104647"/>
                  </a:lnTo>
                  <a:lnTo>
                    <a:pt x="9017" y="105028"/>
                  </a:lnTo>
                  <a:lnTo>
                    <a:pt x="47053" y="118871"/>
                  </a:lnTo>
                  <a:lnTo>
                    <a:pt x="67024" y="161178"/>
                  </a:lnTo>
                  <a:lnTo>
                    <a:pt x="70072" y="177170"/>
                  </a:lnTo>
                  <a:lnTo>
                    <a:pt x="73787" y="192912"/>
                  </a:lnTo>
                  <a:lnTo>
                    <a:pt x="73913" y="193547"/>
                  </a:lnTo>
                  <a:lnTo>
                    <a:pt x="74294" y="193928"/>
                  </a:lnTo>
                  <a:lnTo>
                    <a:pt x="74675" y="194309"/>
                  </a:lnTo>
                  <a:lnTo>
                    <a:pt x="75056" y="194817"/>
                  </a:lnTo>
                  <a:lnTo>
                    <a:pt x="75692" y="195198"/>
                  </a:lnTo>
                  <a:lnTo>
                    <a:pt x="76454" y="195198"/>
                  </a:lnTo>
                  <a:lnTo>
                    <a:pt x="78105" y="195452"/>
                  </a:lnTo>
                  <a:lnTo>
                    <a:pt x="80010" y="194563"/>
                  </a:lnTo>
                  <a:lnTo>
                    <a:pt x="80137" y="192404"/>
                  </a:lnTo>
                  <a:lnTo>
                    <a:pt x="81918" y="175553"/>
                  </a:lnTo>
                  <a:lnTo>
                    <a:pt x="100456" y="128904"/>
                  </a:lnTo>
                  <a:lnTo>
                    <a:pt x="141783" y="109777"/>
                  </a:lnTo>
                  <a:lnTo>
                    <a:pt x="157480" y="108330"/>
                  </a:lnTo>
                  <a:lnTo>
                    <a:pt x="159893" y="108076"/>
                  </a:lnTo>
                  <a:lnTo>
                    <a:pt x="160781" y="105790"/>
                  </a:lnTo>
                  <a:lnTo>
                    <a:pt x="160274" y="104139"/>
                  </a:lnTo>
                  <a:lnTo>
                    <a:pt x="160908" y="102488"/>
                  </a:lnTo>
                  <a:lnTo>
                    <a:pt x="160528" y="100583"/>
                  </a:lnTo>
                  <a:lnTo>
                    <a:pt x="158369" y="100202"/>
                  </a:lnTo>
                  <a:lnTo>
                    <a:pt x="142224" y="96972"/>
                  </a:lnTo>
                  <a:lnTo>
                    <a:pt x="100075" y="72897"/>
                  </a:lnTo>
                  <a:lnTo>
                    <a:pt x="83109" y="21784"/>
                  </a:lnTo>
                  <a:lnTo>
                    <a:pt x="81914" y="3682"/>
                  </a:lnTo>
                  <a:lnTo>
                    <a:pt x="81914" y="2666"/>
                  </a:lnTo>
                  <a:lnTo>
                    <a:pt x="81406" y="1904"/>
                  </a:lnTo>
                  <a:lnTo>
                    <a:pt x="80772" y="1396"/>
                  </a:lnTo>
                  <a:lnTo>
                    <a:pt x="80263" y="761"/>
                  </a:lnTo>
                  <a:lnTo>
                    <a:pt x="79501" y="380"/>
                  </a:lnTo>
                  <a:lnTo>
                    <a:pt x="78739" y="253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9019" y="5141467"/>
              <a:ext cx="160908" cy="195453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440068" y="3640073"/>
            <a:ext cx="249554" cy="358140"/>
            <a:chOff x="8440068" y="3640073"/>
            <a:chExt cx="249554" cy="35814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3627" y="3651516"/>
              <a:ext cx="235457" cy="3466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97218" y="3697223"/>
              <a:ext cx="120468" cy="2330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497218" y="3697223"/>
              <a:ext cx="120650" cy="233045"/>
            </a:xfrm>
            <a:custGeom>
              <a:avLst/>
              <a:gdLst/>
              <a:ahLst/>
              <a:cxnLst/>
              <a:rect l="l" t="t" r="r" b="b"/>
              <a:pathLst>
                <a:path w="120650" h="233045">
                  <a:moveTo>
                    <a:pt x="62073" y="253"/>
                  </a:moveTo>
                  <a:lnTo>
                    <a:pt x="58517" y="888"/>
                  </a:lnTo>
                  <a:lnTo>
                    <a:pt x="55469" y="6731"/>
                  </a:lnTo>
                  <a:lnTo>
                    <a:pt x="31593" y="59943"/>
                  </a:lnTo>
                  <a:lnTo>
                    <a:pt x="10711" y="111845"/>
                  </a:lnTo>
                  <a:lnTo>
                    <a:pt x="1795" y="148637"/>
                  </a:lnTo>
                  <a:lnTo>
                    <a:pt x="0" y="170547"/>
                  </a:lnTo>
                  <a:lnTo>
                    <a:pt x="478" y="177800"/>
                  </a:lnTo>
                  <a:lnTo>
                    <a:pt x="5276" y="199344"/>
                  </a:lnTo>
                  <a:lnTo>
                    <a:pt x="18194" y="216900"/>
                  </a:lnTo>
                  <a:lnTo>
                    <a:pt x="37304" y="228717"/>
                  </a:lnTo>
                  <a:lnTo>
                    <a:pt x="60676" y="233044"/>
                  </a:lnTo>
                  <a:lnTo>
                    <a:pt x="63978" y="233044"/>
                  </a:lnTo>
                  <a:lnTo>
                    <a:pt x="106126" y="213645"/>
                  </a:lnTo>
                  <a:lnTo>
                    <a:pt x="120493" y="177673"/>
                  </a:lnTo>
                  <a:lnTo>
                    <a:pt x="115754" y="136979"/>
                  </a:lnTo>
                  <a:lnTo>
                    <a:pt x="98966" y="83391"/>
                  </a:lnTo>
                  <a:lnTo>
                    <a:pt x="79988" y="34208"/>
                  </a:lnTo>
                  <a:lnTo>
                    <a:pt x="68677" y="6731"/>
                  </a:lnTo>
                  <a:lnTo>
                    <a:pt x="66518" y="1396"/>
                  </a:lnTo>
                  <a:lnTo>
                    <a:pt x="64232" y="0"/>
                  </a:lnTo>
                  <a:lnTo>
                    <a:pt x="62073" y="253"/>
                  </a:lnTo>
                  <a:close/>
                </a:path>
              </a:pathLst>
            </a:custGeom>
            <a:ln w="1143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05693" y="3691254"/>
              <a:ext cx="120526" cy="232663"/>
            </a:xfrm>
            <a:prstGeom prst="rect">
              <a:avLst/>
            </a:prstGeom>
          </p:spPr>
        </p:pic>
      </p:grp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15491" y="3409950"/>
            <a:ext cx="9161017" cy="38100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0171556" y="5586857"/>
            <a:ext cx="340360" cy="388620"/>
            <a:chOff x="10171556" y="5586857"/>
            <a:chExt cx="340360" cy="388620"/>
          </a:xfrm>
        </p:grpSpPr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92511" y="5603748"/>
              <a:ext cx="319265" cy="37110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209656" y="5625122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9485" y="293966"/>
                  </a:moveTo>
                  <a:lnTo>
                    <a:pt x="95885" y="293966"/>
                  </a:lnTo>
                  <a:lnTo>
                    <a:pt x="103504" y="294271"/>
                  </a:lnTo>
                  <a:lnTo>
                    <a:pt x="99904" y="294271"/>
                  </a:lnTo>
                  <a:lnTo>
                    <a:pt x="99485" y="293966"/>
                  </a:lnTo>
                  <a:close/>
                </a:path>
                <a:path w="244475" h="294639">
                  <a:moveTo>
                    <a:pt x="155194" y="0"/>
                  </a:moveTo>
                  <a:lnTo>
                    <a:pt x="150925" y="0"/>
                  </a:lnTo>
                  <a:lnTo>
                    <a:pt x="150114" y="228"/>
                  </a:lnTo>
                  <a:lnTo>
                    <a:pt x="149225" y="1104"/>
                  </a:lnTo>
                  <a:lnTo>
                    <a:pt x="148209" y="1625"/>
                  </a:lnTo>
                  <a:lnTo>
                    <a:pt x="147320" y="2641"/>
                  </a:lnTo>
                  <a:lnTo>
                    <a:pt x="140178" y="31072"/>
                  </a:lnTo>
                  <a:lnTo>
                    <a:pt x="131333" y="57681"/>
                  </a:lnTo>
                  <a:lnTo>
                    <a:pt x="100584" y="103390"/>
                  </a:lnTo>
                  <a:lnTo>
                    <a:pt x="55514" y="124696"/>
                  </a:lnTo>
                  <a:lnTo>
                    <a:pt x="5207" y="128485"/>
                  </a:lnTo>
                  <a:lnTo>
                    <a:pt x="1757" y="128485"/>
                  </a:lnTo>
                  <a:lnTo>
                    <a:pt x="635" y="131229"/>
                  </a:lnTo>
                  <a:lnTo>
                    <a:pt x="1143" y="133743"/>
                  </a:lnTo>
                  <a:lnTo>
                    <a:pt x="0" y="136182"/>
                  </a:lnTo>
                  <a:lnTo>
                    <a:pt x="635" y="139890"/>
                  </a:lnTo>
                  <a:lnTo>
                    <a:pt x="49466" y="156186"/>
                  </a:lnTo>
                  <a:lnTo>
                    <a:pt x="84454" y="187642"/>
                  </a:lnTo>
                  <a:lnTo>
                    <a:pt x="99075" y="236943"/>
                  </a:lnTo>
                  <a:lnTo>
                    <a:pt x="99439" y="263048"/>
                  </a:lnTo>
                  <a:lnTo>
                    <a:pt x="97409" y="288912"/>
                  </a:lnTo>
                  <a:lnTo>
                    <a:pt x="97027" y="292176"/>
                  </a:lnTo>
                  <a:lnTo>
                    <a:pt x="99485" y="293966"/>
                  </a:lnTo>
                  <a:lnTo>
                    <a:pt x="104394" y="293966"/>
                  </a:lnTo>
                  <a:lnTo>
                    <a:pt x="105156" y="293255"/>
                  </a:lnTo>
                  <a:lnTo>
                    <a:pt x="105918" y="292849"/>
                  </a:lnTo>
                  <a:lnTo>
                    <a:pt x="106425" y="292353"/>
                  </a:lnTo>
                  <a:lnTo>
                    <a:pt x="116804" y="268797"/>
                  </a:lnTo>
                  <a:lnTo>
                    <a:pt x="125825" y="245556"/>
                  </a:lnTo>
                  <a:lnTo>
                    <a:pt x="136132" y="223040"/>
                  </a:lnTo>
                  <a:lnTo>
                    <a:pt x="167624" y="187396"/>
                  </a:lnTo>
                  <a:lnTo>
                    <a:pt x="197405" y="177571"/>
                  </a:lnTo>
                  <a:lnTo>
                    <a:pt x="196844" y="177571"/>
                  </a:lnTo>
                  <a:lnTo>
                    <a:pt x="206264" y="176796"/>
                  </a:lnTo>
                  <a:lnTo>
                    <a:pt x="204946" y="176796"/>
                  </a:lnTo>
                  <a:lnTo>
                    <a:pt x="215449" y="176579"/>
                  </a:lnTo>
                  <a:lnTo>
                    <a:pt x="241963" y="176579"/>
                  </a:lnTo>
                  <a:lnTo>
                    <a:pt x="243332" y="174193"/>
                  </a:lnTo>
                  <a:lnTo>
                    <a:pt x="242697" y="171411"/>
                  </a:lnTo>
                  <a:lnTo>
                    <a:pt x="244348" y="168770"/>
                  </a:lnTo>
                  <a:lnTo>
                    <a:pt x="243586" y="165023"/>
                  </a:lnTo>
                  <a:lnTo>
                    <a:pt x="239775" y="164769"/>
                  </a:lnTo>
                  <a:lnTo>
                    <a:pt x="216638" y="159715"/>
                  </a:lnTo>
                  <a:lnTo>
                    <a:pt x="178982" y="132029"/>
                  </a:lnTo>
                  <a:lnTo>
                    <a:pt x="156688" y="86474"/>
                  </a:lnTo>
                  <a:lnTo>
                    <a:pt x="152828" y="59513"/>
                  </a:lnTo>
                  <a:lnTo>
                    <a:pt x="153326" y="32098"/>
                  </a:lnTo>
                  <a:lnTo>
                    <a:pt x="157099" y="5105"/>
                  </a:lnTo>
                  <a:lnTo>
                    <a:pt x="157734" y="1892"/>
                  </a:lnTo>
                  <a:lnTo>
                    <a:pt x="155194" y="0"/>
                  </a:lnTo>
                  <a:close/>
                </a:path>
                <a:path w="244475" h="294639">
                  <a:moveTo>
                    <a:pt x="241963" y="176579"/>
                  </a:moveTo>
                  <a:lnTo>
                    <a:pt x="215449" y="176579"/>
                  </a:lnTo>
                  <a:lnTo>
                    <a:pt x="224154" y="176796"/>
                  </a:lnTo>
                  <a:lnTo>
                    <a:pt x="228600" y="176987"/>
                  </a:lnTo>
                  <a:lnTo>
                    <a:pt x="237617" y="177571"/>
                  </a:lnTo>
                  <a:lnTo>
                    <a:pt x="241300" y="177736"/>
                  </a:lnTo>
                  <a:lnTo>
                    <a:pt x="241729" y="176987"/>
                  </a:lnTo>
                  <a:lnTo>
                    <a:pt x="241838" y="176796"/>
                  </a:lnTo>
                  <a:lnTo>
                    <a:pt x="241963" y="176579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09656" y="5624957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52653" y="50"/>
                  </a:moveTo>
                  <a:lnTo>
                    <a:pt x="155194" y="165"/>
                  </a:lnTo>
                  <a:lnTo>
                    <a:pt x="157734" y="2057"/>
                  </a:lnTo>
                  <a:lnTo>
                    <a:pt x="157099" y="5270"/>
                  </a:lnTo>
                  <a:lnTo>
                    <a:pt x="153326" y="32263"/>
                  </a:lnTo>
                  <a:lnTo>
                    <a:pt x="156688" y="86639"/>
                  </a:lnTo>
                  <a:lnTo>
                    <a:pt x="178982" y="132195"/>
                  </a:lnTo>
                  <a:lnTo>
                    <a:pt x="216638" y="159881"/>
                  </a:lnTo>
                  <a:lnTo>
                    <a:pt x="243586" y="165188"/>
                  </a:lnTo>
                  <a:lnTo>
                    <a:pt x="244348" y="168935"/>
                  </a:lnTo>
                  <a:lnTo>
                    <a:pt x="242697" y="171577"/>
                  </a:lnTo>
                  <a:lnTo>
                    <a:pt x="243332" y="174358"/>
                  </a:lnTo>
                  <a:lnTo>
                    <a:pt x="241300" y="177901"/>
                  </a:lnTo>
                  <a:lnTo>
                    <a:pt x="237617" y="177736"/>
                  </a:lnTo>
                  <a:lnTo>
                    <a:pt x="233045" y="177419"/>
                  </a:lnTo>
                  <a:lnTo>
                    <a:pt x="228600" y="177152"/>
                  </a:lnTo>
                  <a:lnTo>
                    <a:pt x="224154" y="176961"/>
                  </a:lnTo>
                  <a:lnTo>
                    <a:pt x="215449" y="176744"/>
                  </a:lnTo>
                  <a:lnTo>
                    <a:pt x="206708" y="176925"/>
                  </a:lnTo>
                  <a:lnTo>
                    <a:pt x="167624" y="187561"/>
                  </a:lnTo>
                  <a:lnTo>
                    <a:pt x="136132" y="223205"/>
                  </a:lnTo>
                  <a:lnTo>
                    <a:pt x="116804" y="268962"/>
                  </a:lnTo>
                  <a:lnTo>
                    <a:pt x="106807" y="291655"/>
                  </a:lnTo>
                  <a:lnTo>
                    <a:pt x="106425" y="292519"/>
                  </a:lnTo>
                  <a:lnTo>
                    <a:pt x="105918" y="293014"/>
                  </a:lnTo>
                  <a:lnTo>
                    <a:pt x="105156" y="293420"/>
                  </a:lnTo>
                  <a:lnTo>
                    <a:pt x="104394" y="294132"/>
                  </a:lnTo>
                  <a:lnTo>
                    <a:pt x="103377" y="294436"/>
                  </a:lnTo>
                  <a:lnTo>
                    <a:pt x="102235" y="294386"/>
                  </a:lnTo>
                  <a:lnTo>
                    <a:pt x="99695" y="294284"/>
                  </a:lnTo>
                  <a:lnTo>
                    <a:pt x="97027" y="292341"/>
                  </a:lnTo>
                  <a:lnTo>
                    <a:pt x="97409" y="289077"/>
                  </a:lnTo>
                  <a:lnTo>
                    <a:pt x="99439" y="263213"/>
                  </a:lnTo>
                  <a:lnTo>
                    <a:pt x="94640" y="211671"/>
                  </a:lnTo>
                  <a:lnTo>
                    <a:pt x="68949" y="169223"/>
                  </a:lnTo>
                  <a:lnTo>
                    <a:pt x="27412" y="147500"/>
                  </a:lnTo>
                  <a:lnTo>
                    <a:pt x="635" y="140055"/>
                  </a:lnTo>
                  <a:lnTo>
                    <a:pt x="0" y="136347"/>
                  </a:lnTo>
                  <a:lnTo>
                    <a:pt x="1143" y="133908"/>
                  </a:lnTo>
                  <a:lnTo>
                    <a:pt x="635" y="131394"/>
                  </a:lnTo>
                  <a:lnTo>
                    <a:pt x="1777" y="128600"/>
                  </a:lnTo>
                  <a:lnTo>
                    <a:pt x="55514" y="124861"/>
                  </a:lnTo>
                  <a:lnTo>
                    <a:pt x="100584" y="103555"/>
                  </a:lnTo>
                  <a:lnTo>
                    <a:pt x="131333" y="57846"/>
                  </a:lnTo>
                  <a:lnTo>
                    <a:pt x="146939" y="4318"/>
                  </a:lnTo>
                  <a:lnTo>
                    <a:pt x="147320" y="2806"/>
                  </a:lnTo>
                  <a:lnTo>
                    <a:pt x="148209" y="1790"/>
                  </a:lnTo>
                  <a:lnTo>
                    <a:pt x="149225" y="1270"/>
                  </a:lnTo>
                  <a:lnTo>
                    <a:pt x="150114" y="393"/>
                  </a:lnTo>
                  <a:lnTo>
                    <a:pt x="151511" y="0"/>
                  </a:lnTo>
                  <a:lnTo>
                    <a:pt x="152653" y="50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209656" y="5625122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9485" y="293966"/>
                  </a:moveTo>
                  <a:lnTo>
                    <a:pt x="95885" y="293966"/>
                  </a:lnTo>
                  <a:lnTo>
                    <a:pt x="103504" y="294271"/>
                  </a:lnTo>
                  <a:lnTo>
                    <a:pt x="99904" y="294271"/>
                  </a:lnTo>
                  <a:lnTo>
                    <a:pt x="99485" y="293966"/>
                  </a:lnTo>
                  <a:close/>
                </a:path>
                <a:path w="244475" h="294639">
                  <a:moveTo>
                    <a:pt x="155194" y="0"/>
                  </a:moveTo>
                  <a:lnTo>
                    <a:pt x="150925" y="0"/>
                  </a:lnTo>
                  <a:lnTo>
                    <a:pt x="150114" y="228"/>
                  </a:lnTo>
                  <a:lnTo>
                    <a:pt x="149225" y="1104"/>
                  </a:lnTo>
                  <a:lnTo>
                    <a:pt x="148209" y="1625"/>
                  </a:lnTo>
                  <a:lnTo>
                    <a:pt x="147320" y="2641"/>
                  </a:lnTo>
                  <a:lnTo>
                    <a:pt x="140178" y="31072"/>
                  </a:lnTo>
                  <a:lnTo>
                    <a:pt x="131333" y="57681"/>
                  </a:lnTo>
                  <a:lnTo>
                    <a:pt x="100584" y="103390"/>
                  </a:lnTo>
                  <a:lnTo>
                    <a:pt x="55514" y="124696"/>
                  </a:lnTo>
                  <a:lnTo>
                    <a:pt x="5207" y="128485"/>
                  </a:lnTo>
                  <a:lnTo>
                    <a:pt x="1757" y="128485"/>
                  </a:lnTo>
                  <a:lnTo>
                    <a:pt x="635" y="131229"/>
                  </a:lnTo>
                  <a:lnTo>
                    <a:pt x="1143" y="133743"/>
                  </a:lnTo>
                  <a:lnTo>
                    <a:pt x="0" y="136182"/>
                  </a:lnTo>
                  <a:lnTo>
                    <a:pt x="635" y="139890"/>
                  </a:lnTo>
                  <a:lnTo>
                    <a:pt x="49466" y="156186"/>
                  </a:lnTo>
                  <a:lnTo>
                    <a:pt x="84454" y="187642"/>
                  </a:lnTo>
                  <a:lnTo>
                    <a:pt x="99075" y="236943"/>
                  </a:lnTo>
                  <a:lnTo>
                    <a:pt x="99439" y="263048"/>
                  </a:lnTo>
                  <a:lnTo>
                    <a:pt x="97409" y="288912"/>
                  </a:lnTo>
                  <a:lnTo>
                    <a:pt x="97027" y="292176"/>
                  </a:lnTo>
                  <a:lnTo>
                    <a:pt x="99485" y="293966"/>
                  </a:lnTo>
                  <a:lnTo>
                    <a:pt x="104394" y="293966"/>
                  </a:lnTo>
                  <a:lnTo>
                    <a:pt x="105156" y="293255"/>
                  </a:lnTo>
                  <a:lnTo>
                    <a:pt x="105918" y="292849"/>
                  </a:lnTo>
                  <a:lnTo>
                    <a:pt x="106425" y="292353"/>
                  </a:lnTo>
                  <a:lnTo>
                    <a:pt x="116804" y="268797"/>
                  </a:lnTo>
                  <a:lnTo>
                    <a:pt x="125825" y="245556"/>
                  </a:lnTo>
                  <a:lnTo>
                    <a:pt x="136132" y="223040"/>
                  </a:lnTo>
                  <a:lnTo>
                    <a:pt x="167624" y="187396"/>
                  </a:lnTo>
                  <a:lnTo>
                    <a:pt x="197405" y="177571"/>
                  </a:lnTo>
                  <a:lnTo>
                    <a:pt x="196844" y="177571"/>
                  </a:lnTo>
                  <a:lnTo>
                    <a:pt x="206264" y="176796"/>
                  </a:lnTo>
                  <a:lnTo>
                    <a:pt x="204946" y="176796"/>
                  </a:lnTo>
                  <a:lnTo>
                    <a:pt x="215449" y="176579"/>
                  </a:lnTo>
                  <a:lnTo>
                    <a:pt x="241963" y="176579"/>
                  </a:lnTo>
                  <a:lnTo>
                    <a:pt x="243332" y="174193"/>
                  </a:lnTo>
                  <a:lnTo>
                    <a:pt x="242697" y="171411"/>
                  </a:lnTo>
                  <a:lnTo>
                    <a:pt x="244348" y="168770"/>
                  </a:lnTo>
                  <a:lnTo>
                    <a:pt x="243586" y="165023"/>
                  </a:lnTo>
                  <a:lnTo>
                    <a:pt x="239775" y="164769"/>
                  </a:lnTo>
                  <a:lnTo>
                    <a:pt x="216638" y="159715"/>
                  </a:lnTo>
                  <a:lnTo>
                    <a:pt x="178982" y="132029"/>
                  </a:lnTo>
                  <a:lnTo>
                    <a:pt x="156688" y="86474"/>
                  </a:lnTo>
                  <a:lnTo>
                    <a:pt x="152828" y="59513"/>
                  </a:lnTo>
                  <a:lnTo>
                    <a:pt x="153326" y="32098"/>
                  </a:lnTo>
                  <a:lnTo>
                    <a:pt x="157099" y="5105"/>
                  </a:lnTo>
                  <a:lnTo>
                    <a:pt x="157734" y="1892"/>
                  </a:lnTo>
                  <a:lnTo>
                    <a:pt x="155194" y="0"/>
                  </a:lnTo>
                  <a:close/>
                </a:path>
                <a:path w="244475" h="294639">
                  <a:moveTo>
                    <a:pt x="241963" y="176579"/>
                  </a:moveTo>
                  <a:lnTo>
                    <a:pt x="215449" y="176579"/>
                  </a:lnTo>
                  <a:lnTo>
                    <a:pt x="224154" y="176796"/>
                  </a:lnTo>
                  <a:lnTo>
                    <a:pt x="228600" y="176987"/>
                  </a:lnTo>
                  <a:lnTo>
                    <a:pt x="237617" y="177571"/>
                  </a:lnTo>
                  <a:lnTo>
                    <a:pt x="241300" y="177736"/>
                  </a:lnTo>
                  <a:lnTo>
                    <a:pt x="241729" y="176987"/>
                  </a:lnTo>
                  <a:lnTo>
                    <a:pt x="241838" y="176796"/>
                  </a:lnTo>
                  <a:lnTo>
                    <a:pt x="241963" y="176579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416081" y="2620772"/>
            <a:ext cx="248920" cy="359410"/>
            <a:chOff x="1416081" y="2620772"/>
            <a:chExt cx="248920" cy="359410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9512" y="2631935"/>
              <a:ext cx="235457" cy="34824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3231" y="2677922"/>
              <a:ext cx="120491" cy="23304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473231" y="2677922"/>
              <a:ext cx="120650" cy="233045"/>
            </a:xfrm>
            <a:custGeom>
              <a:avLst/>
              <a:gdLst/>
              <a:ahLst/>
              <a:cxnLst/>
              <a:rect l="l" t="t" r="r" b="b"/>
              <a:pathLst>
                <a:path w="120650" h="233044">
                  <a:moveTo>
                    <a:pt x="62198" y="380"/>
                  </a:moveTo>
                  <a:lnTo>
                    <a:pt x="58515" y="888"/>
                  </a:lnTo>
                  <a:lnTo>
                    <a:pt x="55467" y="6730"/>
                  </a:lnTo>
                  <a:lnTo>
                    <a:pt x="31718" y="60070"/>
                  </a:lnTo>
                  <a:lnTo>
                    <a:pt x="10763" y="111972"/>
                  </a:lnTo>
                  <a:lnTo>
                    <a:pt x="1809" y="148764"/>
                  </a:lnTo>
                  <a:lnTo>
                    <a:pt x="0" y="170674"/>
                  </a:lnTo>
                  <a:lnTo>
                    <a:pt x="476" y="177926"/>
                  </a:lnTo>
                  <a:lnTo>
                    <a:pt x="5274" y="199415"/>
                  </a:lnTo>
                  <a:lnTo>
                    <a:pt x="18192" y="216963"/>
                  </a:lnTo>
                  <a:lnTo>
                    <a:pt x="37302" y="228772"/>
                  </a:lnTo>
                  <a:lnTo>
                    <a:pt x="60674" y="233044"/>
                  </a:lnTo>
                  <a:lnTo>
                    <a:pt x="63976" y="233044"/>
                  </a:lnTo>
                  <a:lnTo>
                    <a:pt x="106124" y="213645"/>
                  </a:lnTo>
                  <a:lnTo>
                    <a:pt x="120491" y="177673"/>
                  </a:lnTo>
                  <a:lnTo>
                    <a:pt x="115824" y="136979"/>
                  </a:lnTo>
                  <a:lnTo>
                    <a:pt x="99060" y="83391"/>
                  </a:lnTo>
                  <a:lnTo>
                    <a:pt x="80057" y="34208"/>
                  </a:lnTo>
                  <a:lnTo>
                    <a:pt x="68675" y="6730"/>
                  </a:lnTo>
                  <a:lnTo>
                    <a:pt x="66643" y="1397"/>
                  </a:lnTo>
                  <a:lnTo>
                    <a:pt x="64230" y="0"/>
                  </a:lnTo>
                  <a:lnTo>
                    <a:pt x="62198" y="380"/>
                  </a:lnTo>
                  <a:close/>
                </a:path>
              </a:pathLst>
            </a:custGeom>
            <a:ln w="1143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1722" y="2672080"/>
              <a:ext cx="120509" cy="232664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9650094" y="624331"/>
            <a:ext cx="467359" cy="539750"/>
            <a:chOff x="9650094" y="624331"/>
            <a:chExt cx="467359" cy="539750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71303" y="641591"/>
              <a:ext cx="445770" cy="52198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688194" y="662685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5203" y="0"/>
                  </a:moveTo>
                  <a:lnTo>
                    <a:pt x="228726" y="0"/>
                  </a:lnTo>
                  <a:lnTo>
                    <a:pt x="227583" y="380"/>
                  </a:lnTo>
                  <a:lnTo>
                    <a:pt x="226186" y="1650"/>
                  </a:lnTo>
                  <a:lnTo>
                    <a:pt x="224408" y="2412"/>
                  </a:lnTo>
                  <a:lnTo>
                    <a:pt x="223138" y="4063"/>
                  </a:lnTo>
                  <a:lnTo>
                    <a:pt x="222630" y="6350"/>
                  </a:lnTo>
                  <a:lnTo>
                    <a:pt x="212336" y="47132"/>
                  </a:lnTo>
                  <a:lnTo>
                    <a:pt x="198945" y="87439"/>
                  </a:lnTo>
                  <a:lnTo>
                    <a:pt x="179839" y="124793"/>
                  </a:lnTo>
                  <a:lnTo>
                    <a:pt x="152400" y="156717"/>
                  </a:lnTo>
                  <a:lnTo>
                    <a:pt x="120191" y="177260"/>
                  </a:lnTo>
                  <a:lnTo>
                    <a:pt x="46011" y="194008"/>
                  </a:lnTo>
                  <a:lnTo>
                    <a:pt x="7874" y="194690"/>
                  </a:lnTo>
                  <a:lnTo>
                    <a:pt x="2794" y="194690"/>
                  </a:lnTo>
                  <a:lnTo>
                    <a:pt x="1015" y="198881"/>
                  </a:lnTo>
                  <a:lnTo>
                    <a:pt x="1777" y="202691"/>
                  </a:lnTo>
                  <a:lnTo>
                    <a:pt x="0" y="206375"/>
                  </a:lnTo>
                  <a:lnTo>
                    <a:pt x="1015" y="211962"/>
                  </a:lnTo>
                  <a:lnTo>
                    <a:pt x="41540" y="223238"/>
                  </a:lnTo>
                  <a:lnTo>
                    <a:pt x="104540" y="256186"/>
                  </a:lnTo>
                  <a:lnTo>
                    <a:pt x="143396" y="320486"/>
                  </a:lnTo>
                  <a:lnTo>
                    <a:pt x="150098" y="359013"/>
                  </a:lnTo>
                  <a:lnTo>
                    <a:pt x="150679" y="398563"/>
                  </a:lnTo>
                  <a:lnTo>
                    <a:pt x="147700" y="437768"/>
                  </a:lnTo>
                  <a:lnTo>
                    <a:pt x="147065" y="442722"/>
                  </a:lnTo>
                  <a:lnTo>
                    <a:pt x="151129" y="445642"/>
                  </a:lnTo>
                  <a:lnTo>
                    <a:pt x="154939" y="445897"/>
                  </a:lnTo>
                  <a:lnTo>
                    <a:pt x="156590" y="445897"/>
                  </a:lnTo>
                  <a:lnTo>
                    <a:pt x="157691" y="445642"/>
                  </a:lnTo>
                  <a:lnTo>
                    <a:pt x="158114" y="445642"/>
                  </a:lnTo>
                  <a:lnTo>
                    <a:pt x="159384" y="444373"/>
                  </a:lnTo>
                  <a:lnTo>
                    <a:pt x="160400" y="443738"/>
                  </a:lnTo>
                  <a:lnTo>
                    <a:pt x="161289" y="442975"/>
                  </a:lnTo>
                  <a:lnTo>
                    <a:pt x="161798" y="441705"/>
                  </a:lnTo>
                  <a:lnTo>
                    <a:pt x="176910" y="407308"/>
                  </a:lnTo>
                  <a:lnTo>
                    <a:pt x="190595" y="372078"/>
                  </a:lnTo>
                  <a:lnTo>
                    <a:pt x="227202" y="306831"/>
                  </a:lnTo>
                  <a:lnTo>
                    <a:pt x="269744" y="276185"/>
                  </a:lnTo>
                  <a:lnTo>
                    <a:pt x="311918" y="267969"/>
                  </a:lnTo>
                  <a:lnTo>
                    <a:pt x="308058" y="267969"/>
                  </a:lnTo>
                  <a:lnTo>
                    <a:pt x="326344" y="267624"/>
                  </a:lnTo>
                  <a:lnTo>
                    <a:pt x="366478" y="267624"/>
                  </a:lnTo>
                  <a:lnTo>
                    <a:pt x="368553" y="263905"/>
                  </a:lnTo>
                  <a:lnTo>
                    <a:pt x="367791" y="259714"/>
                  </a:lnTo>
                  <a:lnTo>
                    <a:pt x="370077" y="255777"/>
                  </a:lnTo>
                  <a:lnTo>
                    <a:pt x="369061" y="250062"/>
                  </a:lnTo>
                  <a:lnTo>
                    <a:pt x="328201" y="242024"/>
                  </a:lnTo>
                  <a:lnTo>
                    <a:pt x="271103" y="200086"/>
                  </a:lnTo>
                  <a:lnTo>
                    <a:pt x="237372" y="131048"/>
                  </a:lnTo>
                  <a:lnTo>
                    <a:pt x="231536" y="90170"/>
                  </a:lnTo>
                  <a:lnTo>
                    <a:pt x="232296" y="48625"/>
                  </a:lnTo>
                  <a:lnTo>
                    <a:pt x="237998" y="7747"/>
                  </a:lnTo>
                  <a:lnTo>
                    <a:pt x="238886" y="2921"/>
                  </a:lnTo>
                  <a:lnTo>
                    <a:pt x="235203" y="0"/>
                  </a:lnTo>
                  <a:close/>
                </a:path>
                <a:path w="370204" h="446405">
                  <a:moveTo>
                    <a:pt x="366478" y="267624"/>
                  </a:moveTo>
                  <a:lnTo>
                    <a:pt x="326344" y="267624"/>
                  </a:lnTo>
                  <a:lnTo>
                    <a:pt x="339598" y="267969"/>
                  </a:lnTo>
                  <a:lnTo>
                    <a:pt x="346328" y="268224"/>
                  </a:lnTo>
                  <a:lnTo>
                    <a:pt x="353186" y="268604"/>
                  </a:lnTo>
                  <a:lnTo>
                    <a:pt x="359918" y="269113"/>
                  </a:lnTo>
                  <a:lnTo>
                    <a:pt x="365505" y="269366"/>
                  </a:lnTo>
                  <a:lnTo>
                    <a:pt x="366478" y="267624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688194" y="662431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1266" y="126"/>
                  </a:moveTo>
                  <a:lnTo>
                    <a:pt x="235203" y="253"/>
                  </a:lnTo>
                  <a:lnTo>
                    <a:pt x="238886" y="3175"/>
                  </a:lnTo>
                  <a:lnTo>
                    <a:pt x="237998" y="8000"/>
                  </a:lnTo>
                  <a:lnTo>
                    <a:pt x="232296" y="48879"/>
                  </a:lnTo>
                  <a:lnTo>
                    <a:pt x="231536" y="90424"/>
                  </a:lnTo>
                  <a:lnTo>
                    <a:pt x="237372" y="131302"/>
                  </a:lnTo>
                  <a:lnTo>
                    <a:pt x="251459" y="170179"/>
                  </a:lnTo>
                  <a:lnTo>
                    <a:pt x="297068" y="225059"/>
                  </a:lnTo>
                  <a:lnTo>
                    <a:pt x="363347" y="249935"/>
                  </a:lnTo>
                  <a:lnTo>
                    <a:pt x="369061" y="250316"/>
                  </a:lnTo>
                  <a:lnTo>
                    <a:pt x="370077" y="256031"/>
                  </a:lnTo>
                  <a:lnTo>
                    <a:pt x="367791" y="259968"/>
                  </a:lnTo>
                  <a:lnTo>
                    <a:pt x="368553" y="264159"/>
                  </a:lnTo>
                  <a:lnTo>
                    <a:pt x="365505" y="269620"/>
                  </a:lnTo>
                  <a:lnTo>
                    <a:pt x="353186" y="268858"/>
                  </a:lnTo>
                  <a:lnTo>
                    <a:pt x="346328" y="268477"/>
                  </a:lnTo>
                  <a:lnTo>
                    <a:pt x="339598" y="268223"/>
                  </a:lnTo>
                  <a:lnTo>
                    <a:pt x="326344" y="267878"/>
                  </a:lnTo>
                  <a:lnTo>
                    <a:pt x="313102" y="268128"/>
                  </a:lnTo>
                  <a:lnTo>
                    <a:pt x="269744" y="276439"/>
                  </a:lnTo>
                  <a:lnTo>
                    <a:pt x="227202" y="307085"/>
                  </a:lnTo>
                  <a:lnTo>
                    <a:pt x="190595" y="372332"/>
                  </a:lnTo>
                  <a:lnTo>
                    <a:pt x="176910" y="407562"/>
                  </a:lnTo>
                  <a:lnTo>
                    <a:pt x="161798" y="441959"/>
                  </a:lnTo>
                  <a:lnTo>
                    <a:pt x="161289" y="443229"/>
                  </a:lnTo>
                  <a:lnTo>
                    <a:pt x="160400" y="443991"/>
                  </a:lnTo>
                  <a:lnTo>
                    <a:pt x="159384" y="444626"/>
                  </a:lnTo>
                  <a:lnTo>
                    <a:pt x="158241" y="445769"/>
                  </a:lnTo>
                  <a:lnTo>
                    <a:pt x="156590" y="446150"/>
                  </a:lnTo>
                  <a:lnTo>
                    <a:pt x="154939" y="446150"/>
                  </a:lnTo>
                  <a:lnTo>
                    <a:pt x="151129" y="445896"/>
                  </a:lnTo>
                  <a:lnTo>
                    <a:pt x="147065" y="442975"/>
                  </a:lnTo>
                  <a:lnTo>
                    <a:pt x="147700" y="438022"/>
                  </a:lnTo>
                  <a:lnTo>
                    <a:pt x="150679" y="398817"/>
                  </a:lnTo>
                  <a:lnTo>
                    <a:pt x="150098" y="359267"/>
                  </a:lnTo>
                  <a:lnTo>
                    <a:pt x="143396" y="320740"/>
                  </a:lnTo>
                  <a:lnTo>
                    <a:pt x="128015" y="284606"/>
                  </a:lnTo>
                  <a:lnTo>
                    <a:pt x="74993" y="236918"/>
                  </a:lnTo>
                  <a:lnTo>
                    <a:pt x="6350" y="213613"/>
                  </a:lnTo>
                  <a:lnTo>
                    <a:pt x="1015" y="212216"/>
                  </a:lnTo>
                  <a:lnTo>
                    <a:pt x="0" y="206628"/>
                  </a:lnTo>
                  <a:lnTo>
                    <a:pt x="1777" y="202945"/>
                  </a:lnTo>
                  <a:lnTo>
                    <a:pt x="1015" y="199135"/>
                  </a:lnTo>
                  <a:lnTo>
                    <a:pt x="2794" y="194944"/>
                  </a:lnTo>
                  <a:lnTo>
                    <a:pt x="7874" y="194944"/>
                  </a:lnTo>
                  <a:lnTo>
                    <a:pt x="46011" y="194262"/>
                  </a:lnTo>
                  <a:lnTo>
                    <a:pt x="84089" y="189198"/>
                  </a:lnTo>
                  <a:lnTo>
                    <a:pt x="152400" y="156971"/>
                  </a:lnTo>
                  <a:lnTo>
                    <a:pt x="179839" y="125047"/>
                  </a:lnTo>
                  <a:lnTo>
                    <a:pt x="198945" y="87693"/>
                  </a:lnTo>
                  <a:lnTo>
                    <a:pt x="212336" y="47386"/>
                  </a:lnTo>
                  <a:lnTo>
                    <a:pt x="222630" y="6603"/>
                  </a:lnTo>
                  <a:lnTo>
                    <a:pt x="223138" y="4317"/>
                  </a:lnTo>
                  <a:lnTo>
                    <a:pt x="224408" y="2666"/>
                  </a:lnTo>
                  <a:lnTo>
                    <a:pt x="226186" y="1904"/>
                  </a:lnTo>
                  <a:lnTo>
                    <a:pt x="227583" y="634"/>
                  </a:lnTo>
                  <a:lnTo>
                    <a:pt x="229488" y="0"/>
                  </a:lnTo>
                  <a:lnTo>
                    <a:pt x="231266" y="126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688194" y="662685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5203" y="0"/>
                  </a:moveTo>
                  <a:lnTo>
                    <a:pt x="228726" y="0"/>
                  </a:lnTo>
                  <a:lnTo>
                    <a:pt x="227583" y="380"/>
                  </a:lnTo>
                  <a:lnTo>
                    <a:pt x="226186" y="1650"/>
                  </a:lnTo>
                  <a:lnTo>
                    <a:pt x="224408" y="2412"/>
                  </a:lnTo>
                  <a:lnTo>
                    <a:pt x="223138" y="4063"/>
                  </a:lnTo>
                  <a:lnTo>
                    <a:pt x="222630" y="6350"/>
                  </a:lnTo>
                  <a:lnTo>
                    <a:pt x="212336" y="47132"/>
                  </a:lnTo>
                  <a:lnTo>
                    <a:pt x="198945" y="87439"/>
                  </a:lnTo>
                  <a:lnTo>
                    <a:pt x="179839" y="124793"/>
                  </a:lnTo>
                  <a:lnTo>
                    <a:pt x="152400" y="156717"/>
                  </a:lnTo>
                  <a:lnTo>
                    <a:pt x="120191" y="177260"/>
                  </a:lnTo>
                  <a:lnTo>
                    <a:pt x="46011" y="194008"/>
                  </a:lnTo>
                  <a:lnTo>
                    <a:pt x="7874" y="194690"/>
                  </a:lnTo>
                  <a:lnTo>
                    <a:pt x="2794" y="194690"/>
                  </a:lnTo>
                  <a:lnTo>
                    <a:pt x="1015" y="198881"/>
                  </a:lnTo>
                  <a:lnTo>
                    <a:pt x="1777" y="202691"/>
                  </a:lnTo>
                  <a:lnTo>
                    <a:pt x="0" y="206375"/>
                  </a:lnTo>
                  <a:lnTo>
                    <a:pt x="1015" y="211962"/>
                  </a:lnTo>
                  <a:lnTo>
                    <a:pt x="41540" y="223238"/>
                  </a:lnTo>
                  <a:lnTo>
                    <a:pt x="104540" y="256186"/>
                  </a:lnTo>
                  <a:lnTo>
                    <a:pt x="143396" y="320486"/>
                  </a:lnTo>
                  <a:lnTo>
                    <a:pt x="150098" y="359013"/>
                  </a:lnTo>
                  <a:lnTo>
                    <a:pt x="150679" y="398563"/>
                  </a:lnTo>
                  <a:lnTo>
                    <a:pt x="147700" y="437768"/>
                  </a:lnTo>
                  <a:lnTo>
                    <a:pt x="147065" y="442722"/>
                  </a:lnTo>
                  <a:lnTo>
                    <a:pt x="151129" y="445642"/>
                  </a:lnTo>
                  <a:lnTo>
                    <a:pt x="154939" y="445897"/>
                  </a:lnTo>
                  <a:lnTo>
                    <a:pt x="156590" y="445897"/>
                  </a:lnTo>
                  <a:lnTo>
                    <a:pt x="157691" y="445642"/>
                  </a:lnTo>
                  <a:lnTo>
                    <a:pt x="158114" y="445642"/>
                  </a:lnTo>
                  <a:lnTo>
                    <a:pt x="159384" y="444373"/>
                  </a:lnTo>
                  <a:lnTo>
                    <a:pt x="160400" y="443738"/>
                  </a:lnTo>
                  <a:lnTo>
                    <a:pt x="161289" y="442975"/>
                  </a:lnTo>
                  <a:lnTo>
                    <a:pt x="161798" y="441705"/>
                  </a:lnTo>
                  <a:lnTo>
                    <a:pt x="176910" y="407308"/>
                  </a:lnTo>
                  <a:lnTo>
                    <a:pt x="190595" y="372078"/>
                  </a:lnTo>
                  <a:lnTo>
                    <a:pt x="227202" y="306831"/>
                  </a:lnTo>
                  <a:lnTo>
                    <a:pt x="269744" y="276185"/>
                  </a:lnTo>
                  <a:lnTo>
                    <a:pt x="311918" y="267969"/>
                  </a:lnTo>
                  <a:lnTo>
                    <a:pt x="308058" y="267969"/>
                  </a:lnTo>
                  <a:lnTo>
                    <a:pt x="326344" y="267624"/>
                  </a:lnTo>
                  <a:lnTo>
                    <a:pt x="366478" y="267624"/>
                  </a:lnTo>
                  <a:lnTo>
                    <a:pt x="368553" y="263905"/>
                  </a:lnTo>
                  <a:lnTo>
                    <a:pt x="367791" y="259714"/>
                  </a:lnTo>
                  <a:lnTo>
                    <a:pt x="370077" y="255777"/>
                  </a:lnTo>
                  <a:lnTo>
                    <a:pt x="369061" y="250062"/>
                  </a:lnTo>
                  <a:lnTo>
                    <a:pt x="328201" y="242024"/>
                  </a:lnTo>
                  <a:lnTo>
                    <a:pt x="271103" y="200086"/>
                  </a:lnTo>
                  <a:lnTo>
                    <a:pt x="237372" y="131048"/>
                  </a:lnTo>
                  <a:lnTo>
                    <a:pt x="231536" y="90170"/>
                  </a:lnTo>
                  <a:lnTo>
                    <a:pt x="232296" y="48625"/>
                  </a:lnTo>
                  <a:lnTo>
                    <a:pt x="237998" y="7747"/>
                  </a:lnTo>
                  <a:lnTo>
                    <a:pt x="238886" y="2921"/>
                  </a:lnTo>
                  <a:lnTo>
                    <a:pt x="235203" y="0"/>
                  </a:lnTo>
                  <a:close/>
                </a:path>
                <a:path w="370204" h="446405">
                  <a:moveTo>
                    <a:pt x="366478" y="267624"/>
                  </a:moveTo>
                  <a:lnTo>
                    <a:pt x="326344" y="267624"/>
                  </a:lnTo>
                  <a:lnTo>
                    <a:pt x="339598" y="267969"/>
                  </a:lnTo>
                  <a:lnTo>
                    <a:pt x="346328" y="268224"/>
                  </a:lnTo>
                  <a:lnTo>
                    <a:pt x="353186" y="268604"/>
                  </a:lnTo>
                  <a:lnTo>
                    <a:pt x="359918" y="269113"/>
                  </a:lnTo>
                  <a:lnTo>
                    <a:pt x="365505" y="269366"/>
                  </a:lnTo>
                  <a:lnTo>
                    <a:pt x="366478" y="267624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237795"/>
            <a:ext cx="12192000" cy="620395"/>
            <a:chOff x="0" y="6237795"/>
            <a:chExt cx="12192000" cy="620395"/>
          </a:xfrm>
        </p:grpSpPr>
        <p:sp>
          <p:nvSpPr>
            <p:cNvPr id="3" name="object 3"/>
            <p:cNvSpPr/>
            <p:nvPr/>
          </p:nvSpPr>
          <p:spPr>
            <a:xfrm>
              <a:off x="0" y="6335712"/>
              <a:ext cx="12192000" cy="522605"/>
            </a:xfrm>
            <a:custGeom>
              <a:avLst/>
              <a:gdLst/>
              <a:ahLst/>
              <a:cxnLst/>
              <a:rect l="l" t="t" r="r" b="b"/>
              <a:pathLst>
                <a:path w="12192000" h="522604">
                  <a:moveTo>
                    <a:pt x="12192000" y="0"/>
                  </a:moveTo>
                  <a:lnTo>
                    <a:pt x="0" y="0"/>
                  </a:lnTo>
                  <a:lnTo>
                    <a:pt x="0" y="522287"/>
                  </a:lnTo>
                  <a:lnTo>
                    <a:pt x="12192000" y="5222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55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37795"/>
              <a:ext cx="12192000" cy="98425"/>
            </a:xfrm>
            <a:custGeom>
              <a:avLst/>
              <a:gdLst/>
              <a:ahLst/>
              <a:cxnLst/>
              <a:rect l="l" t="t" r="r" b="b"/>
              <a:pathLst>
                <a:path w="12192000" h="98425">
                  <a:moveTo>
                    <a:pt x="12192000" y="0"/>
                  </a:moveTo>
                  <a:lnTo>
                    <a:pt x="0" y="0"/>
                  </a:lnTo>
                  <a:lnTo>
                    <a:pt x="0" y="97916"/>
                  </a:lnTo>
                  <a:lnTo>
                    <a:pt x="12192000" y="979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8EC4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44609" y="6543673"/>
              <a:ext cx="15240" cy="124460"/>
            </a:xfrm>
            <a:custGeom>
              <a:avLst/>
              <a:gdLst/>
              <a:ahLst/>
              <a:cxnLst/>
              <a:rect l="l" t="t" r="r" b="b"/>
              <a:pathLst>
                <a:path w="15240" h="124459">
                  <a:moveTo>
                    <a:pt x="0" y="124126"/>
                  </a:moveTo>
                  <a:lnTo>
                    <a:pt x="15236" y="124126"/>
                  </a:lnTo>
                  <a:lnTo>
                    <a:pt x="15236" y="0"/>
                  </a:lnTo>
                  <a:lnTo>
                    <a:pt x="0" y="0"/>
                  </a:lnTo>
                  <a:lnTo>
                    <a:pt x="0" y="12412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4602" y="6543673"/>
              <a:ext cx="98079" cy="1261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29346" y="6543673"/>
              <a:ext cx="99983" cy="12412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64548" y="6543281"/>
              <a:ext cx="89535" cy="125095"/>
            </a:xfrm>
            <a:custGeom>
              <a:avLst/>
              <a:gdLst/>
              <a:ahLst/>
              <a:cxnLst/>
              <a:rect l="l" t="t" r="r" b="b"/>
              <a:pathLst>
                <a:path w="89534" h="125095">
                  <a:moveTo>
                    <a:pt x="89522" y="49911"/>
                  </a:moveTo>
                  <a:lnTo>
                    <a:pt x="15252" y="49911"/>
                  </a:lnTo>
                  <a:lnTo>
                    <a:pt x="15252" y="0"/>
                  </a:lnTo>
                  <a:lnTo>
                    <a:pt x="0" y="0"/>
                  </a:lnTo>
                  <a:lnTo>
                    <a:pt x="12" y="49911"/>
                  </a:lnTo>
                  <a:lnTo>
                    <a:pt x="12" y="64350"/>
                  </a:lnTo>
                  <a:lnTo>
                    <a:pt x="12" y="124777"/>
                  </a:lnTo>
                  <a:lnTo>
                    <a:pt x="15252" y="124777"/>
                  </a:lnTo>
                  <a:lnTo>
                    <a:pt x="15252" y="64350"/>
                  </a:lnTo>
                  <a:lnTo>
                    <a:pt x="73342" y="64350"/>
                  </a:lnTo>
                  <a:lnTo>
                    <a:pt x="73342" y="124523"/>
                  </a:lnTo>
                  <a:lnTo>
                    <a:pt x="89522" y="124523"/>
                  </a:lnTo>
                  <a:lnTo>
                    <a:pt x="89522" y="64350"/>
                  </a:lnTo>
                  <a:lnTo>
                    <a:pt x="89522" y="63995"/>
                  </a:lnTo>
                  <a:lnTo>
                    <a:pt x="89522" y="49911"/>
                  </a:lnTo>
                  <a:close/>
                </a:path>
                <a:path w="89534" h="125095">
                  <a:moveTo>
                    <a:pt x="89522" y="393"/>
                  </a:moveTo>
                  <a:lnTo>
                    <a:pt x="73342" y="393"/>
                  </a:lnTo>
                  <a:lnTo>
                    <a:pt x="73342" y="49644"/>
                  </a:lnTo>
                  <a:lnTo>
                    <a:pt x="89522" y="49644"/>
                  </a:lnTo>
                  <a:lnTo>
                    <a:pt x="89522" y="39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1221" y="6543674"/>
              <a:ext cx="109501" cy="1261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94043" y="6543674"/>
              <a:ext cx="89513" cy="1241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9740" y="6543272"/>
              <a:ext cx="197122" cy="1247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47334" y="6543674"/>
              <a:ext cx="16510" cy="124460"/>
            </a:xfrm>
            <a:custGeom>
              <a:avLst/>
              <a:gdLst/>
              <a:ahLst/>
              <a:cxnLst/>
              <a:rect l="l" t="t" r="r" b="b"/>
              <a:pathLst>
                <a:path w="16509" h="124459">
                  <a:moveTo>
                    <a:pt x="16181" y="0"/>
                  </a:moveTo>
                  <a:lnTo>
                    <a:pt x="0" y="0"/>
                  </a:lnTo>
                  <a:lnTo>
                    <a:pt x="0" y="124125"/>
                  </a:lnTo>
                  <a:lnTo>
                    <a:pt x="16182" y="124125"/>
                  </a:lnTo>
                  <a:lnTo>
                    <a:pt x="1618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00651" y="6543674"/>
              <a:ext cx="109514" cy="1261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48252" y="6543674"/>
              <a:ext cx="89487" cy="1241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73910" y="6543675"/>
              <a:ext cx="100008" cy="1241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409199" y="6543281"/>
              <a:ext cx="224154" cy="125095"/>
            </a:xfrm>
            <a:custGeom>
              <a:avLst/>
              <a:gdLst/>
              <a:ahLst/>
              <a:cxnLst/>
              <a:rect l="l" t="t" r="r" b="b"/>
              <a:pathLst>
                <a:path w="224154" h="125095">
                  <a:moveTo>
                    <a:pt x="66624" y="111633"/>
                  </a:moveTo>
                  <a:lnTo>
                    <a:pt x="16116" y="111633"/>
                  </a:lnTo>
                  <a:lnTo>
                    <a:pt x="16116" y="0"/>
                  </a:lnTo>
                  <a:lnTo>
                    <a:pt x="0" y="0"/>
                  </a:lnTo>
                  <a:lnTo>
                    <a:pt x="0" y="111633"/>
                  </a:lnTo>
                  <a:lnTo>
                    <a:pt x="0" y="124777"/>
                  </a:lnTo>
                  <a:lnTo>
                    <a:pt x="66624" y="124777"/>
                  </a:lnTo>
                  <a:lnTo>
                    <a:pt x="66624" y="111633"/>
                  </a:lnTo>
                  <a:close/>
                </a:path>
                <a:path w="224154" h="125095">
                  <a:moveTo>
                    <a:pt x="223748" y="111633"/>
                  </a:moveTo>
                  <a:lnTo>
                    <a:pt x="173228" y="111633"/>
                  </a:lnTo>
                  <a:lnTo>
                    <a:pt x="173228" y="0"/>
                  </a:lnTo>
                  <a:lnTo>
                    <a:pt x="157111" y="0"/>
                  </a:lnTo>
                  <a:lnTo>
                    <a:pt x="157111" y="111633"/>
                  </a:lnTo>
                  <a:lnTo>
                    <a:pt x="157111" y="124777"/>
                  </a:lnTo>
                  <a:lnTo>
                    <a:pt x="223748" y="124777"/>
                  </a:lnTo>
                  <a:lnTo>
                    <a:pt x="223748" y="11163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59603" y="6543675"/>
              <a:ext cx="100008" cy="1241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4893" y="6543675"/>
              <a:ext cx="75133" cy="1261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901502" y="6543675"/>
              <a:ext cx="109527" cy="1261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49103" y="6543675"/>
              <a:ext cx="78052" cy="12412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54822" y="6543272"/>
              <a:ext cx="325661" cy="126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517543" y="6543676"/>
              <a:ext cx="78179" cy="12412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620134" y="6543676"/>
              <a:ext cx="90023" cy="12412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59524" y="379602"/>
            <a:ext cx="11637645" cy="5546725"/>
            <a:chOff x="259524" y="379602"/>
            <a:chExt cx="11637645" cy="5546725"/>
          </a:xfrm>
        </p:grpSpPr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40546" y="3017289"/>
              <a:ext cx="5956563" cy="5270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17691" y="2999244"/>
              <a:ext cx="5959602" cy="52500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965063" y="3045967"/>
              <a:ext cx="5867781" cy="433958"/>
            </a:xfrm>
            <a:prstGeom prst="rect">
              <a:avLst/>
            </a:prstGeom>
          </p:spPr>
        </p:pic>
        <p:pic>
          <p:nvPicPr>
            <p:cNvPr id="28" name="object 28" descr="What are Electronic Devices? | Spanish Electronics Magazine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59524" y="379602"/>
              <a:ext cx="5715000" cy="5057775"/>
            </a:xfrm>
            <a:prstGeom prst="rect">
              <a:avLst/>
            </a:prstGeom>
          </p:spPr>
        </p:pic>
        <p:pic>
          <p:nvPicPr>
            <p:cNvPr id="29" name="object 29" descr="Electronic devices Stock Photos, Royalty Free Electronic devices Images |  Depositphotos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19871" y="542924"/>
              <a:ext cx="3277235" cy="21808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64427" y="3993743"/>
              <a:ext cx="2898775" cy="19324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CED77FCD-59A0-9A89-68AA-DBDB25364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2892186" y="1975865"/>
            <a:ext cx="7134958" cy="3042285"/>
            <a:chOff x="2892186" y="1975865"/>
            <a:chExt cx="7134958" cy="3042285"/>
          </a:xfrm>
        </p:grpSpPr>
        <p:sp>
          <p:nvSpPr>
            <p:cNvPr id="4" name="object 4"/>
            <p:cNvSpPr/>
            <p:nvPr/>
          </p:nvSpPr>
          <p:spPr>
            <a:xfrm>
              <a:off x="3394836" y="1975865"/>
              <a:ext cx="5901690" cy="3042285"/>
            </a:xfrm>
            <a:custGeom>
              <a:avLst/>
              <a:gdLst/>
              <a:ahLst/>
              <a:cxnLst/>
              <a:rect l="l" t="t" r="r" b="b"/>
              <a:pathLst>
                <a:path w="5901690" h="3042285">
                  <a:moveTo>
                    <a:pt x="4393438" y="0"/>
                  </a:moveTo>
                  <a:lnTo>
                    <a:pt x="2950845" y="0"/>
                  </a:lnTo>
                  <a:lnTo>
                    <a:pt x="2950845" y="139"/>
                  </a:lnTo>
                  <a:lnTo>
                    <a:pt x="0" y="139"/>
                  </a:lnTo>
                  <a:lnTo>
                    <a:pt x="0" y="1446657"/>
                  </a:lnTo>
                  <a:lnTo>
                    <a:pt x="152400" y="1446657"/>
                  </a:lnTo>
                  <a:lnTo>
                    <a:pt x="152400" y="2784094"/>
                  </a:lnTo>
                  <a:lnTo>
                    <a:pt x="2950845" y="2784094"/>
                  </a:lnTo>
                  <a:lnTo>
                    <a:pt x="2950845" y="3041904"/>
                  </a:lnTo>
                  <a:lnTo>
                    <a:pt x="4393438" y="3041904"/>
                  </a:lnTo>
                  <a:lnTo>
                    <a:pt x="4393438" y="0"/>
                  </a:lnTo>
                  <a:close/>
                </a:path>
                <a:path w="5901690" h="3042285">
                  <a:moveTo>
                    <a:pt x="5901563" y="1302956"/>
                  </a:moveTo>
                  <a:lnTo>
                    <a:pt x="4458970" y="1302956"/>
                  </a:lnTo>
                  <a:lnTo>
                    <a:pt x="4458970" y="2555621"/>
                  </a:lnTo>
                  <a:lnTo>
                    <a:pt x="5901563" y="2555621"/>
                  </a:lnTo>
                  <a:lnTo>
                    <a:pt x="5901563" y="1302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6935" y="3482340"/>
              <a:ext cx="6444234" cy="14058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2186" y="3597648"/>
              <a:ext cx="6420088" cy="12438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54196" y="2462783"/>
              <a:ext cx="2710433" cy="9959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6744" y="2640327"/>
              <a:ext cx="2658905" cy="7805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9571" y="3474720"/>
              <a:ext cx="497573" cy="82067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57956" y="3479075"/>
              <a:ext cx="403225" cy="737235"/>
            </a:xfrm>
            <a:custGeom>
              <a:avLst/>
              <a:gdLst/>
              <a:ahLst/>
              <a:cxnLst/>
              <a:rect l="l" t="t" r="r" b="b"/>
              <a:pathLst>
                <a:path w="403225" h="737235">
                  <a:moveTo>
                    <a:pt x="139430" y="485072"/>
                  </a:moveTo>
                  <a:lnTo>
                    <a:pt x="85709" y="492934"/>
                  </a:lnTo>
                  <a:lnTo>
                    <a:pt x="41153" y="517179"/>
                  </a:lnTo>
                  <a:lnTo>
                    <a:pt x="14432" y="550759"/>
                  </a:lnTo>
                  <a:lnTo>
                    <a:pt x="95" y="599267"/>
                  </a:lnTo>
                  <a:lnTo>
                    <a:pt x="0" y="624580"/>
                  </a:lnTo>
                  <a:lnTo>
                    <a:pt x="5238" y="649178"/>
                  </a:lnTo>
                  <a:lnTo>
                    <a:pt x="29549" y="693068"/>
                  </a:lnTo>
                  <a:lnTo>
                    <a:pt x="66264" y="722318"/>
                  </a:lnTo>
                  <a:lnTo>
                    <a:pt x="114627" y="736879"/>
                  </a:lnTo>
                  <a:lnTo>
                    <a:pt x="138652" y="736879"/>
                  </a:lnTo>
                  <a:lnTo>
                    <a:pt x="186372" y="721957"/>
                  </a:lnTo>
                  <a:lnTo>
                    <a:pt x="225329" y="690635"/>
                  </a:lnTo>
                  <a:lnTo>
                    <a:pt x="248475" y="647027"/>
                  </a:lnTo>
                  <a:lnTo>
                    <a:pt x="253317" y="602640"/>
                  </a:lnTo>
                  <a:lnTo>
                    <a:pt x="248493" y="583019"/>
                  </a:lnTo>
                  <a:lnTo>
                    <a:pt x="238823" y="565112"/>
                  </a:lnTo>
                  <a:lnTo>
                    <a:pt x="225655" y="538011"/>
                  </a:lnTo>
                  <a:lnTo>
                    <a:pt x="209200" y="516518"/>
                  </a:lnTo>
                  <a:lnTo>
                    <a:pt x="189460" y="500622"/>
                  </a:lnTo>
                  <a:lnTo>
                    <a:pt x="166433" y="490309"/>
                  </a:lnTo>
                  <a:lnTo>
                    <a:pt x="139430" y="485072"/>
                  </a:lnTo>
                  <a:close/>
                </a:path>
                <a:path w="403225" h="737235">
                  <a:moveTo>
                    <a:pt x="279272" y="0"/>
                  </a:moveTo>
                  <a:lnTo>
                    <a:pt x="219836" y="11187"/>
                  </a:lnTo>
                  <a:lnTo>
                    <a:pt x="174118" y="47115"/>
                  </a:lnTo>
                  <a:lnTo>
                    <a:pt x="144452" y="94636"/>
                  </a:lnTo>
                  <a:lnTo>
                    <a:pt x="126924" y="149211"/>
                  </a:lnTo>
                  <a:lnTo>
                    <a:pt x="118629" y="205599"/>
                  </a:lnTo>
                  <a:lnTo>
                    <a:pt x="117030" y="236436"/>
                  </a:lnTo>
                  <a:lnTo>
                    <a:pt x="117204" y="265249"/>
                  </a:lnTo>
                  <a:lnTo>
                    <a:pt x="122745" y="329519"/>
                  </a:lnTo>
                  <a:lnTo>
                    <a:pt x="137527" y="397525"/>
                  </a:lnTo>
                  <a:lnTo>
                    <a:pt x="159851" y="444527"/>
                  </a:lnTo>
                  <a:lnTo>
                    <a:pt x="187922" y="454167"/>
                  </a:lnTo>
                  <a:lnTo>
                    <a:pt x="206676" y="448034"/>
                  </a:lnTo>
                  <a:lnTo>
                    <a:pt x="254698" y="415252"/>
                  </a:lnTo>
                  <a:lnTo>
                    <a:pt x="298719" y="371913"/>
                  </a:lnTo>
                  <a:lnTo>
                    <a:pt x="338264" y="320383"/>
                  </a:lnTo>
                  <a:lnTo>
                    <a:pt x="370363" y="265249"/>
                  </a:lnTo>
                  <a:lnTo>
                    <a:pt x="391985" y="211163"/>
                  </a:lnTo>
                  <a:lnTo>
                    <a:pt x="401103" y="171229"/>
                  </a:lnTo>
                  <a:lnTo>
                    <a:pt x="403113" y="134106"/>
                  </a:lnTo>
                  <a:lnTo>
                    <a:pt x="398004" y="99792"/>
                  </a:lnTo>
                  <a:lnTo>
                    <a:pt x="372213" y="46906"/>
                  </a:lnTo>
                  <a:lnTo>
                    <a:pt x="335256" y="15906"/>
                  </a:lnTo>
                  <a:lnTo>
                    <a:pt x="279272" y="0"/>
                  </a:lnTo>
                  <a:close/>
                </a:path>
              </a:pathLst>
            </a:custGeom>
            <a:solidFill>
              <a:srgbClr val="3694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57956" y="3479075"/>
              <a:ext cx="403225" cy="737235"/>
            </a:xfrm>
            <a:custGeom>
              <a:avLst/>
              <a:gdLst/>
              <a:ahLst/>
              <a:cxnLst/>
              <a:rect l="l" t="t" r="r" b="b"/>
              <a:pathLst>
                <a:path w="403225" h="737235">
                  <a:moveTo>
                    <a:pt x="166433" y="490309"/>
                  </a:moveTo>
                  <a:lnTo>
                    <a:pt x="189460" y="500622"/>
                  </a:lnTo>
                  <a:lnTo>
                    <a:pt x="209200" y="516518"/>
                  </a:lnTo>
                  <a:lnTo>
                    <a:pt x="225655" y="538011"/>
                  </a:lnTo>
                  <a:lnTo>
                    <a:pt x="238823" y="565112"/>
                  </a:lnTo>
                  <a:lnTo>
                    <a:pt x="248493" y="583019"/>
                  </a:lnTo>
                  <a:lnTo>
                    <a:pt x="253317" y="602640"/>
                  </a:lnTo>
                  <a:lnTo>
                    <a:pt x="253307" y="623976"/>
                  </a:lnTo>
                  <a:lnTo>
                    <a:pt x="248475" y="647027"/>
                  </a:lnTo>
                  <a:lnTo>
                    <a:pt x="225329" y="690635"/>
                  </a:lnTo>
                  <a:lnTo>
                    <a:pt x="186372" y="721957"/>
                  </a:lnTo>
                  <a:lnTo>
                    <a:pt x="138652" y="736879"/>
                  </a:lnTo>
                  <a:lnTo>
                    <a:pt x="114149" y="736780"/>
                  </a:lnTo>
                  <a:lnTo>
                    <a:pt x="66264" y="722318"/>
                  </a:lnTo>
                  <a:lnTo>
                    <a:pt x="29549" y="693068"/>
                  </a:lnTo>
                  <a:lnTo>
                    <a:pt x="5238" y="649178"/>
                  </a:lnTo>
                  <a:lnTo>
                    <a:pt x="0" y="624580"/>
                  </a:lnTo>
                  <a:lnTo>
                    <a:pt x="95" y="599267"/>
                  </a:lnTo>
                  <a:lnTo>
                    <a:pt x="14432" y="550759"/>
                  </a:lnTo>
                  <a:lnTo>
                    <a:pt x="41153" y="517179"/>
                  </a:lnTo>
                  <a:lnTo>
                    <a:pt x="85709" y="492934"/>
                  </a:lnTo>
                  <a:lnTo>
                    <a:pt x="139430" y="485072"/>
                  </a:lnTo>
                  <a:lnTo>
                    <a:pt x="166433" y="490309"/>
                  </a:lnTo>
                  <a:close/>
                </a:path>
                <a:path w="403225" h="737235">
                  <a:moveTo>
                    <a:pt x="311848" y="6312"/>
                  </a:moveTo>
                  <a:lnTo>
                    <a:pt x="355377" y="29442"/>
                  </a:lnTo>
                  <a:lnTo>
                    <a:pt x="385762" y="68288"/>
                  </a:lnTo>
                  <a:lnTo>
                    <a:pt x="403113" y="134106"/>
                  </a:lnTo>
                  <a:lnTo>
                    <a:pt x="401103" y="171229"/>
                  </a:lnTo>
                  <a:lnTo>
                    <a:pt x="391985" y="211163"/>
                  </a:lnTo>
                  <a:lnTo>
                    <a:pt x="370363" y="265249"/>
                  </a:lnTo>
                  <a:lnTo>
                    <a:pt x="338264" y="320383"/>
                  </a:lnTo>
                  <a:lnTo>
                    <a:pt x="298719" y="371913"/>
                  </a:lnTo>
                  <a:lnTo>
                    <a:pt x="254698" y="415252"/>
                  </a:lnTo>
                  <a:lnTo>
                    <a:pt x="206676" y="448034"/>
                  </a:lnTo>
                  <a:lnTo>
                    <a:pt x="187922" y="454167"/>
                  </a:lnTo>
                  <a:lnTo>
                    <a:pt x="172656" y="453479"/>
                  </a:lnTo>
                  <a:lnTo>
                    <a:pt x="137527" y="397525"/>
                  </a:lnTo>
                  <a:lnTo>
                    <a:pt x="128079" y="359499"/>
                  </a:lnTo>
                  <a:lnTo>
                    <a:pt x="119125" y="299015"/>
                  </a:lnTo>
                  <a:lnTo>
                    <a:pt x="117030" y="236436"/>
                  </a:lnTo>
                  <a:lnTo>
                    <a:pt x="118629" y="205599"/>
                  </a:lnTo>
                  <a:lnTo>
                    <a:pt x="126924" y="149211"/>
                  </a:lnTo>
                  <a:lnTo>
                    <a:pt x="144452" y="94636"/>
                  </a:lnTo>
                  <a:lnTo>
                    <a:pt x="174118" y="47115"/>
                  </a:lnTo>
                  <a:lnTo>
                    <a:pt x="219836" y="11187"/>
                  </a:lnTo>
                  <a:lnTo>
                    <a:pt x="279272" y="0"/>
                  </a:lnTo>
                  <a:lnTo>
                    <a:pt x="311848" y="6312"/>
                  </a:lnTo>
                  <a:close/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6081" y="18541"/>
            <a:ext cx="9223375" cy="6839584"/>
            <a:chOff x="1416081" y="18541"/>
            <a:chExt cx="9223375" cy="6839584"/>
          </a:xfrm>
        </p:grpSpPr>
        <p:pic>
          <p:nvPicPr>
            <p:cNvPr id="3" name="object 3" descr="Battery 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4510" y="18541"/>
              <a:ext cx="6732591" cy="68394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7899" y="3349497"/>
              <a:ext cx="9161145" cy="38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3908" y="2747746"/>
              <a:ext cx="6047232" cy="7406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4227" y="2811906"/>
              <a:ext cx="5967730" cy="66014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47114" y="854202"/>
              <a:ext cx="933450" cy="668655"/>
            </a:xfrm>
            <a:custGeom>
              <a:avLst/>
              <a:gdLst/>
              <a:ahLst/>
              <a:cxnLst/>
              <a:rect l="l" t="t" r="r" b="b"/>
              <a:pathLst>
                <a:path w="933450" h="668655">
                  <a:moveTo>
                    <a:pt x="212471" y="0"/>
                  </a:moveTo>
                  <a:lnTo>
                    <a:pt x="166837" y="4258"/>
                  </a:lnTo>
                  <a:lnTo>
                    <a:pt x="167347" y="4258"/>
                  </a:lnTo>
                  <a:lnTo>
                    <a:pt x="127888" y="16763"/>
                  </a:lnTo>
                  <a:lnTo>
                    <a:pt x="93456" y="37719"/>
                  </a:lnTo>
                  <a:lnTo>
                    <a:pt x="64262" y="67056"/>
                  </a:lnTo>
                  <a:lnTo>
                    <a:pt x="28579" y="132705"/>
                  </a:lnTo>
                  <a:lnTo>
                    <a:pt x="16081" y="174180"/>
                  </a:lnTo>
                  <a:lnTo>
                    <a:pt x="7149" y="221412"/>
                  </a:lnTo>
                  <a:lnTo>
                    <a:pt x="1787" y="274395"/>
                  </a:lnTo>
                  <a:lnTo>
                    <a:pt x="0" y="333121"/>
                  </a:lnTo>
                  <a:lnTo>
                    <a:pt x="2332" y="403893"/>
                  </a:lnTo>
                  <a:lnTo>
                    <a:pt x="9335" y="465479"/>
                  </a:lnTo>
                  <a:lnTo>
                    <a:pt x="21012" y="517866"/>
                  </a:lnTo>
                  <a:lnTo>
                    <a:pt x="37298" y="560847"/>
                  </a:lnTo>
                  <a:lnTo>
                    <a:pt x="37372" y="561042"/>
                  </a:lnTo>
                  <a:lnTo>
                    <a:pt x="58420" y="594995"/>
                  </a:lnTo>
                  <a:lnTo>
                    <a:pt x="90044" y="627145"/>
                  </a:lnTo>
                  <a:lnTo>
                    <a:pt x="126253" y="650081"/>
                  </a:lnTo>
                  <a:lnTo>
                    <a:pt x="167058" y="663825"/>
                  </a:lnTo>
                  <a:lnTo>
                    <a:pt x="212471" y="668401"/>
                  </a:lnTo>
                  <a:lnTo>
                    <a:pt x="257454" y="664229"/>
                  </a:lnTo>
                  <a:lnTo>
                    <a:pt x="297164" y="651700"/>
                  </a:lnTo>
                  <a:lnTo>
                    <a:pt x="331610" y="630789"/>
                  </a:lnTo>
                  <a:lnTo>
                    <a:pt x="360806" y="601472"/>
                  </a:lnTo>
                  <a:lnTo>
                    <a:pt x="383604" y="564388"/>
                  </a:lnTo>
                  <a:lnTo>
                    <a:pt x="212471" y="564388"/>
                  </a:lnTo>
                  <a:lnTo>
                    <a:pt x="201445" y="563504"/>
                  </a:lnTo>
                  <a:lnTo>
                    <a:pt x="163688" y="541220"/>
                  </a:lnTo>
                  <a:lnTo>
                    <a:pt x="142875" y="492760"/>
                  </a:lnTo>
                  <a:lnTo>
                    <a:pt x="134191" y="431641"/>
                  </a:lnTo>
                  <a:lnTo>
                    <a:pt x="132049" y="387879"/>
                  </a:lnTo>
                  <a:lnTo>
                    <a:pt x="131318" y="334518"/>
                  </a:lnTo>
                  <a:lnTo>
                    <a:pt x="132120" y="281412"/>
                  </a:lnTo>
                  <a:lnTo>
                    <a:pt x="132125" y="281056"/>
                  </a:lnTo>
                  <a:lnTo>
                    <a:pt x="134465" y="237331"/>
                  </a:lnTo>
                  <a:lnTo>
                    <a:pt x="134540" y="235918"/>
                  </a:lnTo>
                  <a:lnTo>
                    <a:pt x="144144" y="170561"/>
                  </a:lnTo>
                  <a:lnTo>
                    <a:pt x="163450" y="127305"/>
                  </a:lnTo>
                  <a:lnTo>
                    <a:pt x="201423" y="105044"/>
                  </a:lnTo>
                  <a:lnTo>
                    <a:pt x="212471" y="104139"/>
                  </a:lnTo>
                  <a:lnTo>
                    <a:pt x="383592" y="104139"/>
                  </a:lnTo>
                  <a:lnTo>
                    <a:pt x="380692" y="97674"/>
                  </a:lnTo>
                  <a:lnTo>
                    <a:pt x="361188" y="67945"/>
                  </a:lnTo>
                  <a:lnTo>
                    <a:pt x="331825" y="38254"/>
                  </a:lnTo>
                  <a:lnTo>
                    <a:pt x="297259" y="17017"/>
                  </a:lnTo>
                  <a:lnTo>
                    <a:pt x="257478" y="4258"/>
                  </a:lnTo>
                  <a:lnTo>
                    <a:pt x="212471" y="0"/>
                  </a:lnTo>
                  <a:close/>
                </a:path>
                <a:path w="933450" h="668655">
                  <a:moveTo>
                    <a:pt x="383592" y="104139"/>
                  </a:moveTo>
                  <a:lnTo>
                    <a:pt x="212471" y="104139"/>
                  </a:lnTo>
                  <a:lnTo>
                    <a:pt x="223569" y="105044"/>
                  </a:lnTo>
                  <a:lnTo>
                    <a:pt x="234013" y="107759"/>
                  </a:lnTo>
                  <a:lnTo>
                    <a:pt x="269065" y="140239"/>
                  </a:lnTo>
                  <a:lnTo>
                    <a:pt x="282194" y="176149"/>
                  </a:lnTo>
                  <a:lnTo>
                    <a:pt x="290877" y="237331"/>
                  </a:lnTo>
                  <a:lnTo>
                    <a:pt x="293017" y="281056"/>
                  </a:lnTo>
                  <a:lnTo>
                    <a:pt x="293732" y="333121"/>
                  </a:lnTo>
                  <a:lnTo>
                    <a:pt x="293750" y="334518"/>
                  </a:lnTo>
                  <a:lnTo>
                    <a:pt x="292946" y="387568"/>
                  </a:lnTo>
                  <a:lnTo>
                    <a:pt x="290580" y="431641"/>
                  </a:lnTo>
                  <a:lnTo>
                    <a:pt x="286464" y="469552"/>
                  </a:lnTo>
                  <a:lnTo>
                    <a:pt x="275417" y="515173"/>
                  </a:lnTo>
                  <a:lnTo>
                    <a:pt x="253111" y="549910"/>
                  </a:lnTo>
                  <a:lnTo>
                    <a:pt x="233904" y="560847"/>
                  </a:lnTo>
                  <a:lnTo>
                    <a:pt x="233770" y="560847"/>
                  </a:lnTo>
                  <a:lnTo>
                    <a:pt x="223505" y="563504"/>
                  </a:lnTo>
                  <a:lnTo>
                    <a:pt x="223321" y="563504"/>
                  </a:lnTo>
                  <a:lnTo>
                    <a:pt x="212471" y="564388"/>
                  </a:lnTo>
                  <a:lnTo>
                    <a:pt x="383604" y="564388"/>
                  </a:lnTo>
                  <a:lnTo>
                    <a:pt x="408987" y="494093"/>
                  </a:lnTo>
                  <a:lnTo>
                    <a:pt x="417919" y="446710"/>
                  </a:lnTo>
                  <a:lnTo>
                    <a:pt x="423281" y="393521"/>
                  </a:lnTo>
                  <a:lnTo>
                    <a:pt x="425069" y="334518"/>
                  </a:lnTo>
                  <a:lnTo>
                    <a:pt x="423291" y="275366"/>
                  </a:lnTo>
                  <a:lnTo>
                    <a:pt x="417961" y="222113"/>
                  </a:lnTo>
                  <a:lnTo>
                    <a:pt x="409082" y="174751"/>
                  </a:lnTo>
                  <a:lnTo>
                    <a:pt x="396658" y="133274"/>
                  </a:lnTo>
                  <a:lnTo>
                    <a:pt x="383592" y="104139"/>
                  </a:lnTo>
                  <a:close/>
                </a:path>
                <a:path w="933450" h="668655">
                  <a:moveTo>
                    <a:pt x="915531" y="104139"/>
                  </a:moveTo>
                  <a:lnTo>
                    <a:pt x="722376" y="104139"/>
                  </a:lnTo>
                  <a:lnTo>
                    <a:pt x="742148" y="105616"/>
                  </a:lnTo>
                  <a:lnTo>
                    <a:pt x="741474" y="105616"/>
                  </a:lnTo>
                  <a:lnTo>
                    <a:pt x="784733" y="126619"/>
                  </a:lnTo>
                  <a:lnTo>
                    <a:pt x="805807" y="171392"/>
                  </a:lnTo>
                  <a:lnTo>
                    <a:pt x="807212" y="191135"/>
                  </a:lnTo>
                  <a:lnTo>
                    <a:pt x="805592" y="210159"/>
                  </a:lnTo>
                  <a:lnTo>
                    <a:pt x="792638" y="248588"/>
                  </a:lnTo>
                  <a:lnTo>
                    <a:pt x="767659" y="285236"/>
                  </a:lnTo>
                  <a:lnTo>
                    <a:pt x="715652" y="338818"/>
                  </a:lnTo>
                  <a:lnTo>
                    <a:pt x="677291" y="375158"/>
                  </a:lnTo>
                  <a:lnTo>
                    <a:pt x="628973" y="421614"/>
                  </a:lnTo>
                  <a:lnTo>
                    <a:pt x="589359" y="463248"/>
                  </a:lnTo>
                  <a:lnTo>
                    <a:pt x="558436" y="500048"/>
                  </a:lnTo>
                  <a:lnTo>
                    <a:pt x="536194" y="532002"/>
                  </a:lnTo>
                  <a:lnTo>
                    <a:pt x="507650" y="592947"/>
                  </a:lnTo>
                  <a:lnTo>
                    <a:pt x="493394" y="657225"/>
                  </a:lnTo>
                  <a:lnTo>
                    <a:pt x="933196" y="657225"/>
                  </a:lnTo>
                  <a:lnTo>
                    <a:pt x="933196" y="540765"/>
                  </a:lnTo>
                  <a:lnTo>
                    <a:pt x="684022" y="540765"/>
                  </a:lnTo>
                  <a:lnTo>
                    <a:pt x="689334" y="532221"/>
                  </a:lnTo>
                  <a:lnTo>
                    <a:pt x="720318" y="494728"/>
                  </a:lnTo>
                  <a:lnTo>
                    <a:pt x="757985" y="458533"/>
                  </a:lnTo>
                  <a:lnTo>
                    <a:pt x="784987" y="433577"/>
                  </a:lnTo>
                  <a:lnTo>
                    <a:pt x="812343" y="407931"/>
                  </a:lnTo>
                  <a:lnTo>
                    <a:pt x="853388" y="366212"/>
                  </a:lnTo>
                  <a:lnTo>
                    <a:pt x="883102" y="328471"/>
                  </a:lnTo>
                  <a:lnTo>
                    <a:pt x="908248" y="286613"/>
                  </a:lnTo>
                  <a:lnTo>
                    <a:pt x="924248" y="246181"/>
                  </a:lnTo>
                  <a:lnTo>
                    <a:pt x="932197" y="204081"/>
                  </a:lnTo>
                  <a:lnTo>
                    <a:pt x="933196" y="182245"/>
                  </a:lnTo>
                  <a:lnTo>
                    <a:pt x="929791" y="145706"/>
                  </a:lnTo>
                  <a:lnTo>
                    <a:pt x="929723" y="144978"/>
                  </a:lnTo>
                  <a:lnTo>
                    <a:pt x="919321" y="110902"/>
                  </a:lnTo>
                  <a:lnTo>
                    <a:pt x="915531" y="104139"/>
                  </a:lnTo>
                  <a:close/>
                </a:path>
                <a:path w="933450" h="668655">
                  <a:moveTo>
                    <a:pt x="725551" y="0"/>
                  </a:moveTo>
                  <a:lnTo>
                    <a:pt x="683190" y="2831"/>
                  </a:lnTo>
                  <a:lnTo>
                    <a:pt x="644509" y="11318"/>
                  </a:lnTo>
                  <a:lnTo>
                    <a:pt x="578231" y="45212"/>
                  </a:lnTo>
                  <a:lnTo>
                    <a:pt x="531225" y="104886"/>
                  </a:lnTo>
                  <a:lnTo>
                    <a:pt x="516705" y="145706"/>
                  </a:lnTo>
                  <a:lnTo>
                    <a:pt x="508127" y="193801"/>
                  </a:lnTo>
                  <a:lnTo>
                    <a:pt x="633094" y="206375"/>
                  </a:lnTo>
                  <a:lnTo>
                    <a:pt x="636121" y="180822"/>
                  </a:lnTo>
                  <a:lnTo>
                    <a:pt x="641588" y="159210"/>
                  </a:lnTo>
                  <a:lnTo>
                    <a:pt x="672512" y="117427"/>
                  </a:lnTo>
                  <a:lnTo>
                    <a:pt x="722376" y="104139"/>
                  </a:lnTo>
                  <a:lnTo>
                    <a:pt x="915531" y="104139"/>
                  </a:lnTo>
                  <a:lnTo>
                    <a:pt x="902013" y="80017"/>
                  </a:lnTo>
                  <a:lnTo>
                    <a:pt x="877824" y="52324"/>
                  </a:lnTo>
                  <a:lnTo>
                    <a:pt x="847530" y="29467"/>
                  </a:lnTo>
                  <a:lnTo>
                    <a:pt x="812069" y="13112"/>
                  </a:lnTo>
                  <a:lnTo>
                    <a:pt x="771417" y="3282"/>
                  </a:lnTo>
                  <a:lnTo>
                    <a:pt x="725551" y="0"/>
                  </a:lnTo>
                  <a:close/>
                </a:path>
              </a:pathLst>
            </a:custGeom>
            <a:solidFill>
              <a:srgbClr val="ABD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47114" y="854202"/>
              <a:ext cx="933450" cy="668655"/>
            </a:xfrm>
            <a:custGeom>
              <a:avLst/>
              <a:gdLst/>
              <a:ahLst/>
              <a:cxnLst/>
              <a:rect l="l" t="t" r="r" b="b"/>
              <a:pathLst>
                <a:path w="933450" h="668655">
                  <a:moveTo>
                    <a:pt x="212471" y="104139"/>
                  </a:moveTo>
                  <a:lnTo>
                    <a:pt x="171831" y="118618"/>
                  </a:lnTo>
                  <a:lnTo>
                    <a:pt x="149596" y="153300"/>
                  </a:lnTo>
                  <a:lnTo>
                    <a:pt x="138551" y="199090"/>
                  </a:lnTo>
                  <a:lnTo>
                    <a:pt x="132125" y="281056"/>
                  </a:lnTo>
                  <a:lnTo>
                    <a:pt x="131318" y="334518"/>
                  </a:lnTo>
                  <a:lnTo>
                    <a:pt x="132034" y="387568"/>
                  </a:lnTo>
                  <a:lnTo>
                    <a:pt x="134191" y="431641"/>
                  </a:lnTo>
                  <a:lnTo>
                    <a:pt x="142875" y="492760"/>
                  </a:lnTo>
                  <a:lnTo>
                    <a:pt x="156003" y="528653"/>
                  </a:lnTo>
                  <a:lnTo>
                    <a:pt x="191039" y="560847"/>
                  </a:lnTo>
                  <a:lnTo>
                    <a:pt x="212471" y="564388"/>
                  </a:lnTo>
                  <a:lnTo>
                    <a:pt x="223589" y="563483"/>
                  </a:lnTo>
                  <a:lnTo>
                    <a:pt x="261562" y="541220"/>
                  </a:lnTo>
                  <a:lnTo>
                    <a:pt x="280797" y="497839"/>
                  </a:lnTo>
                  <a:lnTo>
                    <a:pt x="290512" y="432895"/>
                  </a:lnTo>
                  <a:lnTo>
                    <a:pt x="292941" y="387879"/>
                  </a:lnTo>
                  <a:lnTo>
                    <a:pt x="293750" y="334518"/>
                  </a:lnTo>
                  <a:lnTo>
                    <a:pt x="293034" y="281412"/>
                  </a:lnTo>
                  <a:lnTo>
                    <a:pt x="290877" y="237331"/>
                  </a:lnTo>
                  <a:lnTo>
                    <a:pt x="282194" y="176149"/>
                  </a:lnTo>
                  <a:lnTo>
                    <a:pt x="269065" y="140239"/>
                  </a:lnTo>
                  <a:lnTo>
                    <a:pt x="234013" y="107759"/>
                  </a:lnTo>
                  <a:lnTo>
                    <a:pt x="212471" y="104139"/>
                  </a:lnTo>
                  <a:close/>
                </a:path>
                <a:path w="933450" h="668655">
                  <a:moveTo>
                    <a:pt x="725551" y="0"/>
                  </a:moveTo>
                  <a:lnTo>
                    <a:pt x="771417" y="3282"/>
                  </a:lnTo>
                  <a:lnTo>
                    <a:pt x="812069" y="13112"/>
                  </a:lnTo>
                  <a:lnTo>
                    <a:pt x="847530" y="29467"/>
                  </a:lnTo>
                  <a:lnTo>
                    <a:pt x="902013" y="80017"/>
                  </a:lnTo>
                  <a:lnTo>
                    <a:pt x="929723" y="144978"/>
                  </a:lnTo>
                  <a:lnTo>
                    <a:pt x="933196" y="182245"/>
                  </a:lnTo>
                  <a:lnTo>
                    <a:pt x="932197" y="204081"/>
                  </a:lnTo>
                  <a:lnTo>
                    <a:pt x="924248" y="246181"/>
                  </a:lnTo>
                  <a:lnTo>
                    <a:pt x="908248" y="286613"/>
                  </a:lnTo>
                  <a:lnTo>
                    <a:pt x="883102" y="328471"/>
                  </a:lnTo>
                  <a:lnTo>
                    <a:pt x="853388" y="366212"/>
                  </a:lnTo>
                  <a:lnTo>
                    <a:pt x="812343" y="407931"/>
                  </a:lnTo>
                  <a:lnTo>
                    <a:pt x="757985" y="458533"/>
                  </a:lnTo>
                  <a:lnTo>
                    <a:pt x="736425" y="478917"/>
                  </a:lnTo>
                  <a:lnTo>
                    <a:pt x="702149" y="514798"/>
                  </a:lnTo>
                  <a:lnTo>
                    <a:pt x="684022" y="540765"/>
                  </a:lnTo>
                  <a:lnTo>
                    <a:pt x="933196" y="540765"/>
                  </a:lnTo>
                  <a:lnTo>
                    <a:pt x="933196" y="657225"/>
                  </a:lnTo>
                  <a:lnTo>
                    <a:pt x="493394" y="657225"/>
                  </a:lnTo>
                  <a:lnTo>
                    <a:pt x="498725" y="624675"/>
                  </a:lnTo>
                  <a:lnTo>
                    <a:pt x="520148" y="562052"/>
                  </a:lnTo>
                  <a:lnTo>
                    <a:pt x="558436" y="500048"/>
                  </a:lnTo>
                  <a:lnTo>
                    <a:pt x="589359" y="463248"/>
                  </a:lnTo>
                  <a:lnTo>
                    <a:pt x="628973" y="421614"/>
                  </a:lnTo>
                  <a:lnTo>
                    <a:pt x="677291" y="375158"/>
                  </a:lnTo>
                  <a:lnTo>
                    <a:pt x="715652" y="338818"/>
                  </a:lnTo>
                  <a:lnTo>
                    <a:pt x="745775" y="308848"/>
                  </a:lnTo>
                  <a:lnTo>
                    <a:pt x="781304" y="267970"/>
                  </a:lnTo>
                  <a:lnTo>
                    <a:pt x="800734" y="229314"/>
                  </a:lnTo>
                  <a:lnTo>
                    <a:pt x="807212" y="191135"/>
                  </a:lnTo>
                  <a:lnTo>
                    <a:pt x="805807" y="171392"/>
                  </a:lnTo>
                  <a:lnTo>
                    <a:pt x="784733" y="126619"/>
                  </a:lnTo>
                  <a:lnTo>
                    <a:pt x="741191" y="105544"/>
                  </a:lnTo>
                  <a:lnTo>
                    <a:pt x="722376" y="104139"/>
                  </a:lnTo>
                  <a:lnTo>
                    <a:pt x="703754" y="105616"/>
                  </a:lnTo>
                  <a:lnTo>
                    <a:pt x="659892" y="127762"/>
                  </a:lnTo>
                  <a:lnTo>
                    <a:pt x="636121" y="180822"/>
                  </a:lnTo>
                  <a:lnTo>
                    <a:pt x="633094" y="206375"/>
                  </a:lnTo>
                  <a:lnTo>
                    <a:pt x="508127" y="193801"/>
                  </a:lnTo>
                  <a:lnTo>
                    <a:pt x="516705" y="145706"/>
                  </a:lnTo>
                  <a:lnTo>
                    <a:pt x="531225" y="104886"/>
                  </a:lnTo>
                  <a:lnTo>
                    <a:pt x="551721" y="71375"/>
                  </a:lnTo>
                  <a:lnTo>
                    <a:pt x="609518" y="25449"/>
                  </a:lnTo>
                  <a:lnTo>
                    <a:pt x="683190" y="2831"/>
                  </a:lnTo>
                  <a:lnTo>
                    <a:pt x="725551" y="0"/>
                  </a:lnTo>
                  <a:close/>
                </a:path>
                <a:path w="933450" h="668655">
                  <a:moveTo>
                    <a:pt x="212471" y="0"/>
                  </a:moveTo>
                  <a:lnTo>
                    <a:pt x="257478" y="4258"/>
                  </a:lnTo>
                  <a:lnTo>
                    <a:pt x="297259" y="17017"/>
                  </a:lnTo>
                  <a:lnTo>
                    <a:pt x="331825" y="38254"/>
                  </a:lnTo>
                  <a:lnTo>
                    <a:pt x="361188" y="67945"/>
                  </a:lnTo>
                  <a:lnTo>
                    <a:pt x="396658" y="133274"/>
                  </a:lnTo>
                  <a:lnTo>
                    <a:pt x="409082" y="174751"/>
                  </a:lnTo>
                  <a:lnTo>
                    <a:pt x="417961" y="222113"/>
                  </a:lnTo>
                  <a:lnTo>
                    <a:pt x="423291" y="275366"/>
                  </a:lnTo>
                  <a:lnTo>
                    <a:pt x="425069" y="334518"/>
                  </a:lnTo>
                  <a:lnTo>
                    <a:pt x="423281" y="393521"/>
                  </a:lnTo>
                  <a:lnTo>
                    <a:pt x="417919" y="446710"/>
                  </a:lnTo>
                  <a:lnTo>
                    <a:pt x="408987" y="494093"/>
                  </a:lnTo>
                  <a:lnTo>
                    <a:pt x="396489" y="535676"/>
                  </a:lnTo>
                  <a:lnTo>
                    <a:pt x="380427" y="571467"/>
                  </a:lnTo>
                  <a:lnTo>
                    <a:pt x="331610" y="630789"/>
                  </a:lnTo>
                  <a:lnTo>
                    <a:pt x="297164" y="651700"/>
                  </a:lnTo>
                  <a:lnTo>
                    <a:pt x="257454" y="664229"/>
                  </a:lnTo>
                  <a:lnTo>
                    <a:pt x="212471" y="668401"/>
                  </a:lnTo>
                  <a:lnTo>
                    <a:pt x="167058" y="663825"/>
                  </a:lnTo>
                  <a:lnTo>
                    <a:pt x="126253" y="650081"/>
                  </a:lnTo>
                  <a:lnTo>
                    <a:pt x="90044" y="627145"/>
                  </a:lnTo>
                  <a:lnTo>
                    <a:pt x="58420" y="594995"/>
                  </a:lnTo>
                  <a:lnTo>
                    <a:pt x="37372" y="561042"/>
                  </a:lnTo>
                  <a:lnTo>
                    <a:pt x="21012" y="517866"/>
                  </a:lnTo>
                  <a:lnTo>
                    <a:pt x="9335" y="465479"/>
                  </a:lnTo>
                  <a:lnTo>
                    <a:pt x="2332" y="403893"/>
                  </a:lnTo>
                  <a:lnTo>
                    <a:pt x="0" y="333121"/>
                  </a:lnTo>
                  <a:lnTo>
                    <a:pt x="1787" y="274395"/>
                  </a:lnTo>
                  <a:lnTo>
                    <a:pt x="7149" y="221412"/>
                  </a:lnTo>
                  <a:lnTo>
                    <a:pt x="16081" y="174180"/>
                  </a:lnTo>
                  <a:lnTo>
                    <a:pt x="28579" y="132705"/>
                  </a:lnTo>
                  <a:lnTo>
                    <a:pt x="44641" y="96995"/>
                  </a:lnTo>
                  <a:lnTo>
                    <a:pt x="93456" y="37719"/>
                  </a:lnTo>
                  <a:lnTo>
                    <a:pt x="127888" y="16763"/>
                  </a:lnTo>
                  <a:lnTo>
                    <a:pt x="167560" y="4190"/>
                  </a:lnTo>
                  <a:lnTo>
                    <a:pt x="212471" y="0"/>
                  </a:lnTo>
                  <a:close/>
                </a:path>
              </a:pathLst>
            </a:custGeom>
            <a:ln w="22860">
              <a:solidFill>
                <a:srgbClr val="2CA8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04744" y="2342375"/>
              <a:ext cx="319265" cy="37110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21254" y="2364105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69012" y="176621"/>
                  </a:moveTo>
                  <a:lnTo>
                    <a:pt x="28825" y="176621"/>
                  </a:lnTo>
                  <a:lnTo>
                    <a:pt x="37560" y="176815"/>
                  </a:lnTo>
                  <a:lnTo>
                    <a:pt x="46247" y="177534"/>
                  </a:lnTo>
                  <a:lnTo>
                    <a:pt x="86010" y="194248"/>
                  </a:lnTo>
                  <a:lnTo>
                    <a:pt x="118459" y="245602"/>
                  </a:lnTo>
                  <a:lnTo>
                    <a:pt x="127472" y="268876"/>
                  </a:lnTo>
                  <a:lnTo>
                    <a:pt x="137413" y="291592"/>
                  </a:lnTo>
                  <a:lnTo>
                    <a:pt x="137794" y="292354"/>
                  </a:lnTo>
                  <a:lnTo>
                    <a:pt x="138302" y="292862"/>
                  </a:lnTo>
                  <a:lnTo>
                    <a:pt x="139064" y="293370"/>
                  </a:lnTo>
                  <a:lnTo>
                    <a:pt x="139979" y="294132"/>
                  </a:lnTo>
                  <a:lnTo>
                    <a:pt x="144525" y="294132"/>
                  </a:lnTo>
                  <a:lnTo>
                    <a:pt x="147015" y="292354"/>
                  </a:lnTo>
                  <a:lnTo>
                    <a:pt x="147119" y="291592"/>
                  </a:lnTo>
                  <a:lnTo>
                    <a:pt x="146812" y="288925"/>
                  </a:lnTo>
                  <a:lnTo>
                    <a:pt x="144853" y="263072"/>
                  </a:lnTo>
                  <a:lnTo>
                    <a:pt x="145240" y="236982"/>
                  </a:lnTo>
                  <a:lnTo>
                    <a:pt x="149651" y="211558"/>
                  </a:lnTo>
                  <a:lnTo>
                    <a:pt x="159765" y="187706"/>
                  </a:lnTo>
                  <a:lnTo>
                    <a:pt x="169012" y="176621"/>
                  </a:lnTo>
                  <a:close/>
                </a:path>
                <a:path w="244475" h="294639">
                  <a:moveTo>
                    <a:pt x="93260" y="0"/>
                  </a:moveTo>
                  <a:lnTo>
                    <a:pt x="89026" y="0"/>
                  </a:lnTo>
                  <a:lnTo>
                    <a:pt x="86613" y="1905"/>
                  </a:lnTo>
                  <a:lnTo>
                    <a:pt x="87121" y="5207"/>
                  </a:lnTo>
                  <a:lnTo>
                    <a:pt x="90912" y="32184"/>
                  </a:lnTo>
                  <a:lnTo>
                    <a:pt x="91404" y="57737"/>
                  </a:lnTo>
                  <a:lnTo>
                    <a:pt x="91439" y="59578"/>
                  </a:lnTo>
                  <a:lnTo>
                    <a:pt x="87586" y="86520"/>
                  </a:lnTo>
                  <a:lnTo>
                    <a:pt x="65291" y="132056"/>
                  </a:lnTo>
                  <a:lnTo>
                    <a:pt x="27600" y="159789"/>
                  </a:lnTo>
                  <a:lnTo>
                    <a:pt x="634" y="165100"/>
                  </a:lnTo>
                  <a:lnTo>
                    <a:pt x="0" y="168783"/>
                  </a:lnTo>
                  <a:lnTo>
                    <a:pt x="1523" y="171450"/>
                  </a:lnTo>
                  <a:lnTo>
                    <a:pt x="1015" y="174244"/>
                  </a:lnTo>
                  <a:lnTo>
                    <a:pt x="3047" y="177800"/>
                  </a:lnTo>
                  <a:lnTo>
                    <a:pt x="5249" y="177800"/>
                  </a:lnTo>
                  <a:lnTo>
                    <a:pt x="11175" y="177292"/>
                  </a:lnTo>
                  <a:lnTo>
                    <a:pt x="19510" y="176815"/>
                  </a:lnTo>
                  <a:lnTo>
                    <a:pt x="18356" y="176815"/>
                  </a:lnTo>
                  <a:lnTo>
                    <a:pt x="28825" y="176621"/>
                  </a:lnTo>
                  <a:lnTo>
                    <a:pt x="169012" y="176621"/>
                  </a:lnTo>
                  <a:lnTo>
                    <a:pt x="175273" y="169114"/>
                  </a:lnTo>
                  <a:lnTo>
                    <a:pt x="194770" y="156225"/>
                  </a:lnTo>
                  <a:lnTo>
                    <a:pt x="216862" y="147361"/>
                  </a:lnTo>
                  <a:lnTo>
                    <a:pt x="240156" y="140843"/>
                  </a:lnTo>
                  <a:lnTo>
                    <a:pt x="243585" y="139954"/>
                  </a:lnTo>
                  <a:lnTo>
                    <a:pt x="244220" y="136271"/>
                  </a:lnTo>
                  <a:lnTo>
                    <a:pt x="243077" y="133731"/>
                  </a:lnTo>
                  <a:lnTo>
                    <a:pt x="243585" y="131318"/>
                  </a:lnTo>
                  <a:lnTo>
                    <a:pt x="242443" y="128524"/>
                  </a:lnTo>
                  <a:lnTo>
                    <a:pt x="239140" y="128524"/>
                  </a:lnTo>
                  <a:lnTo>
                    <a:pt x="213951" y="128059"/>
                  </a:lnTo>
                  <a:lnTo>
                    <a:pt x="164953" y="116986"/>
                  </a:lnTo>
                  <a:lnTo>
                    <a:pt x="125591" y="82361"/>
                  </a:lnTo>
                  <a:lnTo>
                    <a:pt x="104151" y="31136"/>
                  </a:lnTo>
                  <a:lnTo>
                    <a:pt x="97027" y="2667"/>
                  </a:lnTo>
                  <a:lnTo>
                    <a:pt x="96138" y="1650"/>
                  </a:lnTo>
                  <a:lnTo>
                    <a:pt x="94995" y="1143"/>
                  </a:lnTo>
                  <a:lnTo>
                    <a:pt x="94106" y="254"/>
                  </a:lnTo>
                  <a:lnTo>
                    <a:pt x="93260" y="0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21254" y="2363977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1566" y="126"/>
                  </a:moveTo>
                  <a:lnTo>
                    <a:pt x="89026" y="126"/>
                  </a:lnTo>
                  <a:lnTo>
                    <a:pt x="86613" y="2032"/>
                  </a:lnTo>
                  <a:lnTo>
                    <a:pt x="87121" y="5334"/>
                  </a:lnTo>
                  <a:lnTo>
                    <a:pt x="90912" y="32311"/>
                  </a:lnTo>
                  <a:lnTo>
                    <a:pt x="87586" y="86647"/>
                  </a:lnTo>
                  <a:lnTo>
                    <a:pt x="65291" y="132183"/>
                  </a:lnTo>
                  <a:lnTo>
                    <a:pt x="27600" y="159916"/>
                  </a:lnTo>
                  <a:lnTo>
                    <a:pt x="634" y="165226"/>
                  </a:lnTo>
                  <a:lnTo>
                    <a:pt x="0" y="168910"/>
                  </a:lnTo>
                  <a:lnTo>
                    <a:pt x="1523" y="171576"/>
                  </a:lnTo>
                  <a:lnTo>
                    <a:pt x="1015" y="174371"/>
                  </a:lnTo>
                  <a:lnTo>
                    <a:pt x="3047" y="177926"/>
                  </a:lnTo>
                  <a:lnTo>
                    <a:pt x="6731" y="177800"/>
                  </a:lnTo>
                  <a:lnTo>
                    <a:pt x="11175" y="177419"/>
                  </a:lnTo>
                  <a:lnTo>
                    <a:pt x="15620" y="177164"/>
                  </a:lnTo>
                  <a:lnTo>
                    <a:pt x="20065" y="176911"/>
                  </a:lnTo>
                  <a:lnTo>
                    <a:pt x="28825" y="176748"/>
                  </a:lnTo>
                  <a:lnTo>
                    <a:pt x="37560" y="176942"/>
                  </a:lnTo>
                  <a:lnTo>
                    <a:pt x="76612" y="187594"/>
                  </a:lnTo>
                  <a:lnTo>
                    <a:pt x="108160" y="223192"/>
                  </a:lnTo>
                  <a:lnTo>
                    <a:pt x="127472" y="269003"/>
                  </a:lnTo>
                  <a:lnTo>
                    <a:pt x="137413" y="291719"/>
                  </a:lnTo>
                  <a:lnTo>
                    <a:pt x="137794" y="292481"/>
                  </a:lnTo>
                  <a:lnTo>
                    <a:pt x="138302" y="292988"/>
                  </a:lnTo>
                  <a:lnTo>
                    <a:pt x="139064" y="293497"/>
                  </a:lnTo>
                  <a:lnTo>
                    <a:pt x="139826" y="294132"/>
                  </a:lnTo>
                  <a:lnTo>
                    <a:pt x="140969" y="294386"/>
                  </a:lnTo>
                  <a:lnTo>
                    <a:pt x="141985" y="294386"/>
                  </a:lnTo>
                  <a:lnTo>
                    <a:pt x="144525" y="294259"/>
                  </a:lnTo>
                  <a:lnTo>
                    <a:pt x="147193" y="292354"/>
                  </a:lnTo>
                  <a:lnTo>
                    <a:pt x="146812" y="289051"/>
                  </a:lnTo>
                  <a:lnTo>
                    <a:pt x="144853" y="263199"/>
                  </a:lnTo>
                  <a:lnTo>
                    <a:pt x="149651" y="211685"/>
                  </a:lnTo>
                  <a:lnTo>
                    <a:pt x="175273" y="169241"/>
                  </a:lnTo>
                  <a:lnTo>
                    <a:pt x="216862" y="147488"/>
                  </a:lnTo>
                  <a:lnTo>
                    <a:pt x="243585" y="140081"/>
                  </a:lnTo>
                  <a:lnTo>
                    <a:pt x="244220" y="136398"/>
                  </a:lnTo>
                  <a:lnTo>
                    <a:pt x="243077" y="133858"/>
                  </a:lnTo>
                  <a:lnTo>
                    <a:pt x="243585" y="131445"/>
                  </a:lnTo>
                  <a:lnTo>
                    <a:pt x="242443" y="128650"/>
                  </a:lnTo>
                  <a:lnTo>
                    <a:pt x="239140" y="128650"/>
                  </a:lnTo>
                  <a:lnTo>
                    <a:pt x="213951" y="128186"/>
                  </a:lnTo>
                  <a:lnTo>
                    <a:pt x="164953" y="117113"/>
                  </a:lnTo>
                  <a:lnTo>
                    <a:pt x="125591" y="82488"/>
                  </a:lnTo>
                  <a:lnTo>
                    <a:pt x="104151" y="31263"/>
                  </a:lnTo>
                  <a:lnTo>
                    <a:pt x="97027" y="2794"/>
                  </a:lnTo>
                  <a:lnTo>
                    <a:pt x="96138" y="1777"/>
                  </a:lnTo>
                  <a:lnTo>
                    <a:pt x="94995" y="1270"/>
                  </a:lnTo>
                  <a:lnTo>
                    <a:pt x="94106" y="381"/>
                  </a:lnTo>
                  <a:lnTo>
                    <a:pt x="92837" y="0"/>
                  </a:lnTo>
                  <a:lnTo>
                    <a:pt x="91566" y="126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1254" y="2364105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69012" y="176621"/>
                  </a:moveTo>
                  <a:lnTo>
                    <a:pt x="28825" y="176621"/>
                  </a:lnTo>
                  <a:lnTo>
                    <a:pt x="37560" y="176815"/>
                  </a:lnTo>
                  <a:lnTo>
                    <a:pt x="46247" y="177534"/>
                  </a:lnTo>
                  <a:lnTo>
                    <a:pt x="86010" y="194248"/>
                  </a:lnTo>
                  <a:lnTo>
                    <a:pt x="118459" y="245602"/>
                  </a:lnTo>
                  <a:lnTo>
                    <a:pt x="127472" y="268876"/>
                  </a:lnTo>
                  <a:lnTo>
                    <a:pt x="137413" y="291592"/>
                  </a:lnTo>
                  <a:lnTo>
                    <a:pt x="137794" y="292354"/>
                  </a:lnTo>
                  <a:lnTo>
                    <a:pt x="138302" y="292862"/>
                  </a:lnTo>
                  <a:lnTo>
                    <a:pt x="139064" y="293370"/>
                  </a:lnTo>
                  <a:lnTo>
                    <a:pt x="139979" y="294132"/>
                  </a:lnTo>
                  <a:lnTo>
                    <a:pt x="144525" y="294132"/>
                  </a:lnTo>
                  <a:lnTo>
                    <a:pt x="147015" y="292354"/>
                  </a:lnTo>
                  <a:lnTo>
                    <a:pt x="147119" y="291592"/>
                  </a:lnTo>
                  <a:lnTo>
                    <a:pt x="146812" y="288925"/>
                  </a:lnTo>
                  <a:lnTo>
                    <a:pt x="144853" y="263072"/>
                  </a:lnTo>
                  <a:lnTo>
                    <a:pt x="145240" y="236982"/>
                  </a:lnTo>
                  <a:lnTo>
                    <a:pt x="149651" y="211558"/>
                  </a:lnTo>
                  <a:lnTo>
                    <a:pt x="159765" y="187706"/>
                  </a:lnTo>
                  <a:lnTo>
                    <a:pt x="169012" y="176621"/>
                  </a:lnTo>
                  <a:close/>
                </a:path>
                <a:path w="244475" h="294639">
                  <a:moveTo>
                    <a:pt x="93260" y="0"/>
                  </a:moveTo>
                  <a:lnTo>
                    <a:pt x="89026" y="0"/>
                  </a:lnTo>
                  <a:lnTo>
                    <a:pt x="86613" y="1905"/>
                  </a:lnTo>
                  <a:lnTo>
                    <a:pt x="87121" y="5207"/>
                  </a:lnTo>
                  <a:lnTo>
                    <a:pt x="90912" y="32184"/>
                  </a:lnTo>
                  <a:lnTo>
                    <a:pt x="91404" y="57737"/>
                  </a:lnTo>
                  <a:lnTo>
                    <a:pt x="91439" y="59578"/>
                  </a:lnTo>
                  <a:lnTo>
                    <a:pt x="87586" y="86520"/>
                  </a:lnTo>
                  <a:lnTo>
                    <a:pt x="65291" y="132056"/>
                  </a:lnTo>
                  <a:lnTo>
                    <a:pt x="27600" y="159789"/>
                  </a:lnTo>
                  <a:lnTo>
                    <a:pt x="634" y="165100"/>
                  </a:lnTo>
                  <a:lnTo>
                    <a:pt x="0" y="168783"/>
                  </a:lnTo>
                  <a:lnTo>
                    <a:pt x="1523" y="171450"/>
                  </a:lnTo>
                  <a:lnTo>
                    <a:pt x="1015" y="174244"/>
                  </a:lnTo>
                  <a:lnTo>
                    <a:pt x="3047" y="177800"/>
                  </a:lnTo>
                  <a:lnTo>
                    <a:pt x="5249" y="177800"/>
                  </a:lnTo>
                  <a:lnTo>
                    <a:pt x="11175" y="177292"/>
                  </a:lnTo>
                  <a:lnTo>
                    <a:pt x="19510" y="176815"/>
                  </a:lnTo>
                  <a:lnTo>
                    <a:pt x="18356" y="176815"/>
                  </a:lnTo>
                  <a:lnTo>
                    <a:pt x="28825" y="176621"/>
                  </a:lnTo>
                  <a:lnTo>
                    <a:pt x="169012" y="176621"/>
                  </a:lnTo>
                  <a:lnTo>
                    <a:pt x="175273" y="169114"/>
                  </a:lnTo>
                  <a:lnTo>
                    <a:pt x="194770" y="156225"/>
                  </a:lnTo>
                  <a:lnTo>
                    <a:pt x="216862" y="147361"/>
                  </a:lnTo>
                  <a:lnTo>
                    <a:pt x="240156" y="140843"/>
                  </a:lnTo>
                  <a:lnTo>
                    <a:pt x="243585" y="139954"/>
                  </a:lnTo>
                  <a:lnTo>
                    <a:pt x="244220" y="136271"/>
                  </a:lnTo>
                  <a:lnTo>
                    <a:pt x="243077" y="133731"/>
                  </a:lnTo>
                  <a:lnTo>
                    <a:pt x="243585" y="131318"/>
                  </a:lnTo>
                  <a:lnTo>
                    <a:pt x="242443" y="128524"/>
                  </a:lnTo>
                  <a:lnTo>
                    <a:pt x="239140" y="128524"/>
                  </a:lnTo>
                  <a:lnTo>
                    <a:pt x="213951" y="128059"/>
                  </a:lnTo>
                  <a:lnTo>
                    <a:pt x="164953" y="116986"/>
                  </a:lnTo>
                  <a:lnTo>
                    <a:pt x="125591" y="82361"/>
                  </a:lnTo>
                  <a:lnTo>
                    <a:pt x="104151" y="31136"/>
                  </a:lnTo>
                  <a:lnTo>
                    <a:pt x="97027" y="2667"/>
                  </a:lnTo>
                  <a:lnTo>
                    <a:pt x="96138" y="1650"/>
                  </a:lnTo>
                  <a:lnTo>
                    <a:pt x="94995" y="1143"/>
                  </a:lnTo>
                  <a:lnTo>
                    <a:pt x="94106" y="254"/>
                  </a:lnTo>
                  <a:lnTo>
                    <a:pt x="93260" y="0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1112" y="5120639"/>
              <a:ext cx="236969" cy="27203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9019" y="5141468"/>
              <a:ext cx="160908" cy="19545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19019" y="5141468"/>
              <a:ext cx="161290" cy="195580"/>
            </a:xfrm>
            <a:custGeom>
              <a:avLst/>
              <a:gdLst/>
              <a:ahLst/>
              <a:cxnLst/>
              <a:rect l="l" t="t" r="r" b="b"/>
              <a:pathLst>
                <a:path w="161289" h="195579">
                  <a:moveTo>
                    <a:pt x="78739" y="253"/>
                  </a:moveTo>
                  <a:lnTo>
                    <a:pt x="77088" y="0"/>
                  </a:lnTo>
                  <a:lnTo>
                    <a:pt x="75311" y="888"/>
                  </a:lnTo>
                  <a:lnTo>
                    <a:pt x="75311" y="3047"/>
                  </a:lnTo>
                  <a:lnTo>
                    <a:pt x="74543" y="20839"/>
                  </a:lnTo>
                  <a:lnTo>
                    <a:pt x="57023" y="70738"/>
                  </a:lnTo>
                  <a:lnTo>
                    <a:pt x="18768" y="95349"/>
                  </a:lnTo>
                  <a:lnTo>
                    <a:pt x="3301" y="95884"/>
                  </a:lnTo>
                  <a:lnTo>
                    <a:pt x="888" y="95630"/>
                  </a:lnTo>
                  <a:lnTo>
                    <a:pt x="0" y="97916"/>
                  </a:lnTo>
                  <a:lnTo>
                    <a:pt x="635" y="99821"/>
                  </a:lnTo>
                  <a:lnTo>
                    <a:pt x="0" y="101472"/>
                  </a:lnTo>
                  <a:lnTo>
                    <a:pt x="888" y="104012"/>
                  </a:lnTo>
                  <a:lnTo>
                    <a:pt x="3301" y="104393"/>
                  </a:lnTo>
                  <a:lnTo>
                    <a:pt x="6223" y="104647"/>
                  </a:lnTo>
                  <a:lnTo>
                    <a:pt x="9017" y="105028"/>
                  </a:lnTo>
                  <a:lnTo>
                    <a:pt x="47053" y="118871"/>
                  </a:lnTo>
                  <a:lnTo>
                    <a:pt x="67024" y="161178"/>
                  </a:lnTo>
                  <a:lnTo>
                    <a:pt x="70072" y="177170"/>
                  </a:lnTo>
                  <a:lnTo>
                    <a:pt x="73787" y="192912"/>
                  </a:lnTo>
                  <a:lnTo>
                    <a:pt x="73913" y="193547"/>
                  </a:lnTo>
                  <a:lnTo>
                    <a:pt x="74294" y="193928"/>
                  </a:lnTo>
                  <a:lnTo>
                    <a:pt x="74675" y="194309"/>
                  </a:lnTo>
                  <a:lnTo>
                    <a:pt x="75056" y="194817"/>
                  </a:lnTo>
                  <a:lnTo>
                    <a:pt x="75692" y="195198"/>
                  </a:lnTo>
                  <a:lnTo>
                    <a:pt x="76454" y="195198"/>
                  </a:lnTo>
                  <a:lnTo>
                    <a:pt x="78105" y="195452"/>
                  </a:lnTo>
                  <a:lnTo>
                    <a:pt x="80010" y="194563"/>
                  </a:lnTo>
                  <a:lnTo>
                    <a:pt x="80137" y="192404"/>
                  </a:lnTo>
                  <a:lnTo>
                    <a:pt x="81918" y="175553"/>
                  </a:lnTo>
                  <a:lnTo>
                    <a:pt x="100456" y="128904"/>
                  </a:lnTo>
                  <a:lnTo>
                    <a:pt x="141783" y="109777"/>
                  </a:lnTo>
                  <a:lnTo>
                    <a:pt x="157480" y="108330"/>
                  </a:lnTo>
                  <a:lnTo>
                    <a:pt x="159893" y="108076"/>
                  </a:lnTo>
                  <a:lnTo>
                    <a:pt x="160781" y="105790"/>
                  </a:lnTo>
                  <a:lnTo>
                    <a:pt x="160274" y="104139"/>
                  </a:lnTo>
                  <a:lnTo>
                    <a:pt x="160908" y="102488"/>
                  </a:lnTo>
                  <a:lnTo>
                    <a:pt x="160528" y="100583"/>
                  </a:lnTo>
                  <a:lnTo>
                    <a:pt x="158369" y="100202"/>
                  </a:lnTo>
                  <a:lnTo>
                    <a:pt x="142224" y="96972"/>
                  </a:lnTo>
                  <a:lnTo>
                    <a:pt x="100075" y="72897"/>
                  </a:lnTo>
                  <a:lnTo>
                    <a:pt x="83109" y="21784"/>
                  </a:lnTo>
                  <a:lnTo>
                    <a:pt x="81914" y="3682"/>
                  </a:lnTo>
                  <a:lnTo>
                    <a:pt x="81914" y="2666"/>
                  </a:lnTo>
                  <a:lnTo>
                    <a:pt x="81406" y="1904"/>
                  </a:lnTo>
                  <a:lnTo>
                    <a:pt x="80772" y="1396"/>
                  </a:lnTo>
                  <a:lnTo>
                    <a:pt x="80263" y="761"/>
                  </a:lnTo>
                  <a:lnTo>
                    <a:pt x="79501" y="380"/>
                  </a:lnTo>
                  <a:lnTo>
                    <a:pt x="78739" y="253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9019" y="5141468"/>
              <a:ext cx="160908" cy="19545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53628" y="3651516"/>
              <a:ext cx="235457" cy="3466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7218" y="3697224"/>
              <a:ext cx="120468" cy="23304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497218" y="3697224"/>
              <a:ext cx="120650" cy="233045"/>
            </a:xfrm>
            <a:custGeom>
              <a:avLst/>
              <a:gdLst/>
              <a:ahLst/>
              <a:cxnLst/>
              <a:rect l="l" t="t" r="r" b="b"/>
              <a:pathLst>
                <a:path w="120650" h="233045">
                  <a:moveTo>
                    <a:pt x="62073" y="253"/>
                  </a:moveTo>
                  <a:lnTo>
                    <a:pt x="58517" y="888"/>
                  </a:lnTo>
                  <a:lnTo>
                    <a:pt x="55469" y="6731"/>
                  </a:lnTo>
                  <a:lnTo>
                    <a:pt x="31593" y="59943"/>
                  </a:lnTo>
                  <a:lnTo>
                    <a:pt x="10711" y="111845"/>
                  </a:lnTo>
                  <a:lnTo>
                    <a:pt x="1795" y="148637"/>
                  </a:lnTo>
                  <a:lnTo>
                    <a:pt x="0" y="170547"/>
                  </a:lnTo>
                  <a:lnTo>
                    <a:pt x="478" y="177800"/>
                  </a:lnTo>
                  <a:lnTo>
                    <a:pt x="5276" y="199344"/>
                  </a:lnTo>
                  <a:lnTo>
                    <a:pt x="18194" y="216900"/>
                  </a:lnTo>
                  <a:lnTo>
                    <a:pt x="37304" y="228717"/>
                  </a:lnTo>
                  <a:lnTo>
                    <a:pt x="60676" y="233044"/>
                  </a:lnTo>
                  <a:lnTo>
                    <a:pt x="63978" y="233044"/>
                  </a:lnTo>
                  <a:lnTo>
                    <a:pt x="106126" y="213645"/>
                  </a:lnTo>
                  <a:lnTo>
                    <a:pt x="120493" y="177673"/>
                  </a:lnTo>
                  <a:lnTo>
                    <a:pt x="115754" y="136979"/>
                  </a:lnTo>
                  <a:lnTo>
                    <a:pt x="98966" y="83391"/>
                  </a:lnTo>
                  <a:lnTo>
                    <a:pt x="79988" y="34208"/>
                  </a:lnTo>
                  <a:lnTo>
                    <a:pt x="68677" y="6731"/>
                  </a:lnTo>
                  <a:lnTo>
                    <a:pt x="66518" y="1396"/>
                  </a:lnTo>
                  <a:lnTo>
                    <a:pt x="64232" y="0"/>
                  </a:lnTo>
                  <a:lnTo>
                    <a:pt x="62073" y="253"/>
                  </a:lnTo>
                  <a:close/>
                </a:path>
              </a:pathLst>
            </a:custGeom>
            <a:ln w="1143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05694" y="3691255"/>
              <a:ext cx="120526" cy="2326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92511" y="5603747"/>
              <a:ext cx="319265" cy="37110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209656" y="5625122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9485" y="293966"/>
                  </a:moveTo>
                  <a:lnTo>
                    <a:pt x="95885" y="293966"/>
                  </a:lnTo>
                  <a:lnTo>
                    <a:pt x="103504" y="294271"/>
                  </a:lnTo>
                  <a:lnTo>
                    <a:pt x="99904" y="294271"/>
                  </a:lnTo>
                  <a:lnTo>
                    <a:pt x="99485" y="293966"/>
                  </a:lnTo>
                  <a:close/>
                </a:path>
                <a:path w="244475" h="294639">
                  <a:moveTo>
                    <a:pt x="155194" y="0"/>
                  </a:moveTo>
                  <a:lnTo>
                    <a:pt x="150925" y="0"/>
                  </a:lnTo>
                  <a:lnTo>
                    <a:pt x="150114" y="228"/>
                  </a:lnTo>
                  <a:lnTo>
                    <a:pt x="149225" y="1104"/>
                  </a:lnTo>
                  <a:lnTo>
                    <a:pt x="148209" y="1625"/>
                  </a:lnTo>
                  <a:lnTo>
                    <a:pt x="147320" y="2641"/>
                  </a:lnTo>
                  <a:lnTo>
                    <a:pt x="140178" y="31072"/>
                  </a:lnTo>
                  <a:lnTo>
                    <a:pt x="131333" y="57681"/>
                  </a:lnTo>
                  <a:lnTo>
                    <a:pt x="100584" y="103390"/>
                  </a:lnTo>
                  <a:lnTo>
                    <a:pt x="55514" y="124696"/>
                  </a:lnTo>
                  <a:lnTo>
                    <a:pt x="5207" y="128485"/>
                  </a:lnTo>
                  <a:lnTo>
                    <a:pt x="1757" y="128485"/>
                  </a:lnTo>
                  <a:lnTo>
                    <a:pt x="635" y="131229"/>
                  </a:lnTo>
                  <a:lnTo>
                    <a:pt x="1143" y="133743"/>
                  </a:lnTo>
                  <a:lnTo>
                    <a:pt x="0" y="136182"/>
                  </a:lnTo>
                  <a:lnTo>
                    <a:pt x="635" y="139890"/>
                  </a:lnTo>
                  <a:lnTo>
                    <a:pt x="49466" y="156186"/>
                  </a:lnTo>
                  <a:lnTo>
                    <a:pt x="84454" y="187642"/>
                  </a:lnTo>
                  <a:lnTo>
                    <a:pt x="99075" y="236943"/>
                  </a:lnTo>
                  <a:lnTo>
                    <a:pt x="99439" y="263048"/>
                  </a:lnTo>
                  <a:lnTo>
                    <a:pt x="97409" y="288912"/>
                  </a:lnTo>
                  <a:lnTo>
                    <a:pt x="97027" y="292176"/>
                  </a:lnTo>
                  <a:lnTo>
                    <a:pt x="99485" y="293966"/>
                  </a:lnTo>
                  <a:lnTo>
                    <a:pt x="104394" y="293966"/>
                  </a:lnTo>
                  <a:lnTo>
                    <a:pt x="105156" y="293255"/>
                  </a:lnTo>
                  <a:lnTo>
                    <a:pt x="105918" y="292849"/>
                  </a:lnTo>
                  <a:lnTo>
                    <a:pt x="106425" y="292353"/>
                  </a:lnTo>
                  <a:lnTo>
                    <a:pt x="116804" y="268797"/>
                  </a:lnTo>
                  <a:lnTo>
                    <a:pt x="125825" y="245556"/>
                  </a:lnTo>
                  <a:lnTo>
                    <a:pt x="136132" y="223040"/>
                  </a:lnTo>
                  <a:lnTo>
                    <a:pt x="167624" y="187396"/>
                  </a:lnTo>
                  <a:lnTo>
                    <a:pt x="197405" y="177571"/>
                  </a:lnTo>
                  <a:lnTo>
                    <a:pt x="196844" y="177571"/>
                  </a:lnTo>
                  <a:lnTo>
                    <a:pt x="206264" y="176796"/>
                  </a:lnTo>
                  <a:lnTo>
                    <a:pt x="204946" y="176796"/>
                  </a:lnTo>
                  <a:lnTo>
                    <a:pt x="215449" y="176579"/>
                  </a:lnTo>
                  <a:lnTo>
                    <a:pt x="241963" y="176579"/>
                  </a:lnTo>
                  <a:lnTo>
                    <a:pt x="243332" y="174193"/>
                  </a:lnTo>
                  <a:lnTo>
                    <a:pt x="242697" y="171411"/>
                  </a:lnTo>
                  <a:lnTo>
                    <a:pt x="244348" y="168770"/>
                  </a:lnTo>
                  <a:lnTo>
                    <a:pt x="243586" y="165023"/>
                  </a:lnTo>
                  <a:lnTo>
                    <a:pt x="239775" y="164769"/>
                  </a:lnTo>
                  <a:lnTo>
                    <a:pt x="216638" y="159715"/>
                  </a:lnTo>
                  <a:lnTo>
                    <a:pt x="178982" y="132029"/>
                  </a:lnTo>
                  <a:lnTo>
                    <a:pt x="156688" y="86474"/>
                  </a:lnTo>
                  <a:lnTo>
                    <a:pt x="152828" y="59513"/>
                  </a:lnTo>
                  <a:lnTo>
                    <a:pt x="153326" y="32098"/>
                  </a:lnTo>
                  <a:lnTo>
                    <a:pt x="157099" y="5105"/>
                  </a:lnTo>
                  <a:lnTo>
                    <a:pt x="157734" y="1892"/>
                  </a:lnTo>
                  <a:lnTo>
                    <a:pt x="155194" y="0"/>
                  </a:lnTo>
                  <a:close/>
                </a:path>
                <a:path w="244475" h="294639">
                  <a:moveTo>
                    <a:pt x="241963" y="176579"/>
                  </a:moveTo>
                  <a:lnTo>
                    <a:pt x="215449" y="176579"/>
                  </a:lnTo>
                  <a:lnTo>
                    <a:pt x="224154" y="176796"/>
                  </a:lnTo>
                  <a:lnTo>
                    <a:pt x="228600" y="176987"/>
                  </a:lnTo>
                  <a:lnTo>
                    <a:pt x="237617" y="177571"/>
                  </a:lnTo>
                  <a:lnTo>
                    <a:pt x="241300" y="177736"/>
                  </a:lnTo>
                  <a:lnTo>
                    <a:pt x="241729" y="176987"/>
                  </a:lnTo>
                  <a:lnTo>
                    <a:pt x="241838" y="176796"/>
                  </a:lnTo>
                  <a:lnTo>
                    <a:pt x="241963" y="176579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09656" y="5624957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52653" y="50"/>
                  </a:moveTo>
                  <a:lnTo>
                    <a:pt x="155194" y="165"/>
                  </a:lnTo>
                  <a:lnTo>
                    <a:pt x="157734" y="2057"/>
                  </a:lnTo>
                  <a:lnTo>
                    <a:pt x="157099" y="5270"/>
                  </a:lnTo>
                  <a:lnTo>
                    <a:pt x="153326" y="32263"/>
                  </a:lnTo>
                  <a:lnTo>
                    <a:pt x="156688" y="86639"/>
                  </a:lnTo>
                  <a:lnTo>
                    <a:pt x="178982" y="132195"/>
                  </a:lnTo>
                  <a:lnTo>
                    <a:pt x="216638" y="159881"/>
                  </a:lnTo>
                  <a:lnTo>
                    <a:pt x="243586" y="165188"/>
                  </a:lnTo>
                  <a:lnTo>
                    <a:pt x="244348" y="168935"/>
                  </a:lnTo>
                  <a:lnTo>
                    <a:pt x="242697" y="171577"/>
                  </a:lnTo>
                  <a:lnTo>
                    <a:pt x="243332" y="174358"/>
                  </a:lnTo>
                  <a:lnTo>
                    <a:pt x="241300" y="177901"/>
                  </a:lnTo>
                  <a:lnTo>
                    <a:pt x="237617" y="177736"/>
                  </a:lnTo>
                  <a:lnTo>
                    <a:pt x="233045" y="177419"/>
                  </a:lnTo>
                  <a:lnTo>
                    <a:pt x="228600" y="177152"/>
                  </a:lnTo>
                  <a:lnTo>
                    <a:pt x="224154" y="176961"/>
                  </a:lnTo>
                  <a:lnTo>
                    <a:pt x="215449" y="176744"/>
                  </a:lnTo>
                  <a:lnTo>
                    <a:pt x="206708" y="176925"/>
                  </a:lnTo>
                  <a:lnTo>
                    <a:pt x="167624" y="187561"/>
                  </a:lnTo>
                  <a:lnTo>
                    <a:pt x="136132" y="223205"/>
                  </a:lnTo>
                  <a:lnTo>
                    <a:pt x="116804" y="268962"/>
                  </a:lnTo>
                  <a:lnTo>
                    <a:pt x="106807" y="291655"/>
                  </a:lnTo>
                  <a:lnTo>
                    <a:pt x="106425" y="292519"/>
                  </a:lnTo>
                  <a:lnTo>
                    <a:pt x="105918" y="293014"/>
                  </a:lnTo>
                  <a:lnTo>
                    <a:pt x="105156" y="293420"/>
                  </a:lnTo>
                  <a:lnTo>
                    <a:pt x="104394" y="294132"/>
                  </a:lnTo>
                  <a:lnTo>
                    <a:pt x="103377" y="294436"/>
                  </a:lnTo>
                  <a:lnTo>
                    <a:pt x="102235" y="294386"/>
                  </a:lnTo>
                  <a:lnTo>
                    <a:pt x="99695" y="294284"/>
                  </a:lnTo>
                  <a:lnTo>
                    <a:pt x="97027" y="292341"/>
                  </a:lnTo>
                  <a:lnTo>
                    <a:pt x="97409" y="289077"/>
                  </a:lnTo>
                  <a:lnTo>
                    <a:pt x="99439" y="263213"/>
                  </a:lnTo>
                  <a:lnTo>
                    <a:pt x="94640" y="211671"/>
                  </a:lnTo>
                  <a:lnTo>
                    <a:pt x="68949" y="169223"/>
                  </a:lnTo>
                  <a:lnTo>
                    <a:pt x="27412" y="147500"/>
                  </a:lnTo>
                  <a:lnTo>
                    <a:pt x="635" y="140055"/>
                  </a:lnTo>
                  <a:lnTo>
                    <a:pt x="0" y="136347"/>
                  </a:lnTo>
                  <a:lnTo>
                    <a:pt x="1143" y="133908"/>
                  </a:lnTo>
                  <a:lnTo>
                    <a:pt x="635" y="131394"/>
                  </a:lnTo>
                  <a:lnTo>
                    <a:pt x="1777" y="128600"/>
                  </a:lnTo>
                  <a:lnTo>
                    <a:pt x="55514" y="124861"/>
                  </a:lnTo>
                  <a:lnTo>
                    <a:pt x="100584" y="103555"/>
                  </a:lnTo>
                  <a:lnTo>
                    <a:pt x="131333" y="57846"/>
                  </a:lnTo>
                  <a:lnTo>
                    <a:pt x="146939" y="4318"/>
                  </a:lnTo>
                  <a:lnTo>
                    <a:pt x="147320" y="2806"/>
                  </a:lnTo>
                  <a:lnTo>
                    <a:pt x="148209" y="1790"/>
                  </a:lnTo>
                  <a:lnTo>
                    <a:pt x="149225" y="1270"/>
                  </a:lnTo>
                  <a:lnTo>
                    <a:pt x="150114" y="393"/>
                  </a:lnTo>
                  <a:lnTo>
                    <a:pt x="151511" y="0"/>
                  </a:lnTo>
                  <a:lnTo>
                    <a:pt x="152653" y="50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09656" y="5625122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9485" y="293966"/>
                  </a:moveTo>
                  <a:lnTo>
                    <a:pt x="95885" y="293966"/>
                  </a:lnTo>
                  <a:lnTo>
                    <a:pt x="103504" y="294271"/>
                  </a:lnTo>
                  <a:lnTo>
                    <a:pt x="99904" y="294271"/>
                  </a:lnTo>
                  <a:lnTo>
                    <a:pt x="99485" y="293966"/>
                  </a:lnTo>
                  <a:close/>
                </a:path>
                <a:path w="244475" h="294639">
                  <a:moveTo>
                    <a:pt x="155194" y="0"/>
                  </a:moveTo>
                  <a:lnTo>
                    <a:pt x="150925" y="0"/>
                  </a:lnTo>
                  <a:lnTo>
                    <a:pt x="150114" y="228"/>
                  </a:lnTo>
                  <a:lnTo>
                    <a:pt x="149225" y="1104"/>
                  </a:lnTo>
                  <a:lnTo>
                    <a:pt x="148209" y="1625"/>
                  </a:lnTo>
                  <a:lnTo>
                    <a:pt x="147320" y="2641"/>
                  </a:lnTo>
                  <a:lnTo>
                    <a:pt x="140178" y="31072"/>
                  </a:lnTo>
                  <a:lnTo>
                    <a:pt x="131333" y="57681"/>
                  </a:lnTo>
                  <a:lnTo>
                    <a:pt x="100584" y="103390"/>
                  </a:lnTo>
                  <a:lnTo>
                    <a:pt x="55514" y="124696"/>
                  </a:lnTo>
                  <a:lnTo>
                    <a:pt x="5207" y="128485"/>
                  </a:lnTo>
                  <a:lnTo>
                    <a:pt x="1757" y="128485"/>
                  </a:lnTo>
                  <a:lnTo>
                    <a:pt x="635" y="131229"/>
                  </a:lnTo>
                  <a:lnTo>
                    <a:pt x="1143" y="133743"/>
                  </a:lnTo>
                  <a:lnTo>
                    <a:pt x="0" y="136182"/>
                  </a:lnTo>
                  <a:lnTo>
                    <a:pt x="635" y="139890"/>
                  </a:lnTo>
                  <a:lnTo>
                    <a:pt x="49466" y="156186"/>
                  </a:lnTo>
                  <a:lnTo>
                    <a:pt x="84454" y="187642"/>
                  </a:lnTo>
                  <a:lnTo>
                    <a:pt x="99075" y="236943"/>
                  </a:lnTo>
                  <a:lnTo>
                    <a:pt x="99439" y="263048"/>
                  </a:lnTo>
                  <a:lnTo>
                    <a:pt x="97409" y="288912"/>
                  </a:lnTo>
                  <a:lnTo>
                    <a:pt x="97027" y="292176"/>
                  </a:lnTo>
                  <a:lnTo>
                    <a:pt x="99485" y="293966"/>
                  </a:lnTo>
                  <a:lnTo>
                    <a:pt x="104394" y="293966"/>
                  </a:lnTo>
                  <a:lnTo>
                    <a:pt x="105156" y="293255"/>
                  </a:lnTo>
                  <a:lnTo>
                    <a:pt x="105918" y="292849"/>
                  </a:lnTo>
                  <a:lnTo>
                    <a:pt x="106425" y="292353"/>
                  </a:lnTo>
                  <a:lnTo>
                    <a:pt x="116804" y="268797"/>
                  </a:lnTo>
                  <a:lnTo>
                    <a:pt x="125825" y="245556"/>
                  </a:lnTo>
                  <a:lnTo>
                    <a:pt x="136132" y="223040"/>
                  </a:lnTo>
                  <a:lnTo>
                    <a:pt x="167624" y="187396"/>
                  </a:lnTo>
                  <a:lnTo>
                    <a:pt x="197405" y="177571"/>
                  </a:lnTo>
                  <a:lnTo>
                    <a:pt x="196844" y="177571"/>
                  </a:lnTo>
                  <a:lnTo>
                    <a:pt x="206264" y="176796"/>
                  </a:lnTo>
                  <a:lnTo>
                    <a:pt x="204946" y="176796"/>
                  </a:lnTo>
                  <a:lnTo>
                    <a:pt x="215449" y="176579"/>
                  </a:lnTo>
                  <a:lnTo>
                    <a:pt x="241963" y="176579"/>
                  </a:lnTo>
                  <a:lnTo>
                    <a:pt x="243332" y="174193"/>
                  </a:lnTo>
                  <a:lnTo>
                    <a:pt x="242697" y="171411"/>
                  </a:lnTo>
                  <a:lnTo>
                    <a:pt x="244348" y="168770"/>
                  </a:lnTo>
                  <a:lnTo>
                    <a:pt x="243586" y="165023"/>
                  </a:lnTo>
                  <a:lnTo>
                    <a:pt x="239775" y="164769"/>
                  </a:lnTo>
                  <a:lnTo>
                    <a:pt x="216638" y="159715"/>
                  </a:lnTo>
                  <a:lnTo>
                    <a:pt x="178982" y="132029"/>
                  </a:lnTo>
                  <a:lnTo>
                    <a:pt x="156688" y="86474"/>
                  </a:lnTo>
                  <a:lnTo>
                    <a:pt x="152828" y="59513"/>
                  </a:lnTo>
                  <a:lnTo>
                    <a:pt x="153326" y="32098"/>
                  </a:lnTo>
                  <a:lnTo>
                    <a:pt x="157099" y="5105"/>
                  </a:lnTo>
                  <a:lnTo>
                    <a:pt x="157734" y="1892"/>
                  </a:lnTo>
                  <a:lnTo>
                    <a:pt x="155194" y="0"/>
                  </a:lnTo>
                  <a:close/>
                </a:path>
                <a:path w="244475" h="294639">
                  <a:moveTo>
                    <a:pt x="241963" y="176579"/>
                  </a:moveTo>
                  <a:lnTo>
                    <a:pt x="215449" y="176579"/>
                  </a:lnTo>
                  <a:lnTo>
                    <a:pt x="224154" y="176796"/>
                  </a:lnTo>
                  <a:lnTo>
                    <a:pt x="228600" y="176987"/>
                  </a:lnTo>
                  <a:lnTo>
                    <a:pt x="237617" y="177571"/>
                  </a:lnTo>
                  <a:lnTo>
                    <a:pt x="241300" y="177736"/>
                  </a:lnTo>
                  <a:lnTo>
                    <a:pt x="241729" y="176987"/>
                  </a:lnTo>
                  <a:lnTo>
                    <a:pt x="241838" y="176796"/>
                  </a:lnTo>
                  <a:lnTo>
                    <a:pt x="241963" y="176579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9512" y="2631935"/>
              <a:ext cx="235457" cy="34824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3231" y="2677921"/>
              <a:ext cx="120491" cy="2330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73231" y="2677921"/>
              <a:ext cx="120650" cy="233045"/>
            </a:xfrm>
            <a:custGeom>
              <a:avLst/>
              <a:gdLst/>
              <a:ahLst/>
              <a:cxnLst/>
              <a:rect l="l" t="t" r="r" b="b"/>
              <a:pathLst>
                <a:path w="120650" h="233044">
                  <a:moveTo>
                    <a:pt x="62198" y="380"/>
                  </a:moveTo>
                  <a:lnTo>
                    <a:pt x="58515" y="888"/>
                  </a:lnTo>
                  <a:lnTo>
                    <a:pt x="55467" y="6730"/>
                  </a:lnTo>
                  <a:lnTo>
                    <a:pt x="31718" y="60070"/>
                  </a:lnTo>
                  <a:lnTo>
                    <a:pt x="10763" y="111972"/>
                  </a:lnTo>
                  <a:lnTo>
                    <a:pt x="1809" y="148764"/>
                  </a:lnTo>
                  <a:lnTo>
                    <a:pt x="0" y="170674"/>
                  </a:lnTo>
                  <a:lnTo>
                    <a:pt x="476" y="177926"/>
                  </a:lnTo>
                  <a:lnTo>
                    <a:pt x="5274" y="199415"/>
                  </a:lnTo>
                  <a:lnTo>
                    <a:pt x="18192" y="216963"/>
                  </a:lnTo>
                  <a:lnTo>
                    <a:pt x="37302" y="228772"/>
                  </a:lnTo>
                  <a:lnTo>
                    <a:pt x="60674" y="233044"/>
                  </a:lnTo>
                  <a:lnTo>
                    <a:pt x="63976" y="233044"/>
                  </a:lnTo>
                  <a:lnTo>
                    <a:pt x="106124" y="213645"/>
                  </a:lnTo>
                  <a:lnTo>
                    <a:pt x="120491" y="177673"/>
                  </a:lnTo>
                  <a:lnTo>
                    <a:pt x="115824" y="136979"/>
                  </a:lnTo>
                  <a:lnTo>
                    <a:pt x="99060" y="83391"/>
                  </a:lnTo>
                  <a:lnTo>
                    <a:pt x="80057" y="34208"/>
                  </a:lnTo>
                  <a:lnTo>
                    <a:pt x="68675" y="6730"/>
                  </a:lnTo>
                  <a:lnTo>
                    <a:pt x="66643" y="1397"/>
                  </a:lnTo>
                  <a:lnTo>
                    <a:pt x="64230" y="0"/>
                  </a:lnTo>
                  <a:lnTo>
                    <a:pt x="62198" y="380"/>
                  </a:lnTo>
                  <a:close/>
                </a:path>
              </a:pathLst>
            </a:custGeom>
            <a:ln w="1143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81722" y="2672080"/>
              <a:ext cx="120509" cy="2326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71304" y="641591"/>
              <a:ext cx="445770" cy="521982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9688194" y="662686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5203" y="0"/>
                  </a:moveTo>
                  <a:lnTo>
                    <a:pt x="228726" y="0"/>
                  </a:lnTo>
                  <a:lnTo>
                    <a:pt x="227583" y="380"/>
                  </a:lnTo>
                  <a:lnTo>
                    <a:pt x="226186" y="1650"/>
                  </a:lnTo>
                  <a:lnTo>
                    <a:pt x="224408" y="2412"/>
                  </a:lnTo>
                  <a:lnTo>
                    <a:pt x="223138" y="4063"/>
                  </a:lnTo>
                  <a:lnTo>
                    <a:pt x="222630" y="6350"/>
                  </a:lnTo>
                  <a:lnTo>
                    <a:pt x="212336" y="47132"/>
                  </a:lnTo>
                  <a:lnTo>
                    <a:pt x="198945" y="87439"/>
                  </a:lnTo>
                  <a:lnTo>
                    <a:pt x="179839" y="124793"/>
                  </a:lnTo>
                  <a:lnTo>
                    <a:pt x="152400" y="156717"/>
                  </a:lnTo>
                  <a:lnTo>
                    <a:pt x="120191" y="177260"/>
                  </a:lnTo>
                  <a:lnTo>
                    <a:pt x="46011" y="194008"/>
                  </a:lnTo>
                  <a:lnTo>
                    <a:pt x="7874" y="194690"/>
                  </a:lnTo>
                  <a:lnTo>
                    <a:pt x="2794" y="194690"/>
                  </a:lnTo>
                  <a:lnTo>
                    <a:pt x="1015" y="198881"/>
                  </a:lnTo>
                  <a:lnTo>
                    <a:pt x="1777" y="202691"/>
                  </a:lnTo>
                  <a:lnTo>
                    <a:pt x="0" y="206375"/>
                  </a:lnTo>
                  <a:lnTo>
                    <a:pt x="1015" y="211962"/>
                  </a:lnTo>
                  <a:lnTo>
                    <a:pt x="41540" y="223238"/>
                  </a:lnTo>
                  <a:lnTo>
                    <a:pt x="104540" y="256186"/>
                  </a:lnTo>
                  <a:lnTo>
                    <a:pt x="143396" y="320486"/>
                  </a:lnTo>
                  <a:lnTo>
                    <a:pt x="150098" y="359013"/>
                  </a:lnTo>
                  <a:lnTo>
                    <a:pt x="150679" y="398563"/>
                  </a:lnTo>
                  <a:lnTo>
                    <a:pt x="147700" y="437768"/>
                  </a:lnTo>
                  <a:lnTo>
                    <a:pt x="147065" y="442722"/>
                  </a:lnTo>
                  <a:lnTo>
                    <a:pt x="151129" y="445642"/>
                  </a:lnTo>
                  <a:lnTo>
                    <a:pt x="154939" y="445897"/>
                  </a:lnTo>
                  <a:lnTo>
                    <a:pt x="156590" y="445897"/>
                  </a:lnTo>
                  <a:lnTo>
                    <a:pt x="157691" y="445642"/>
                  </a:lnTo>
                  <a:lnTo>
                    <a:pt x="158114" y="445642"/>
                  </a:lnTo>
                  <a:lnTo>
                    <a:pt x="159384" y="444373"/>
                  </a:lnTo>
                  <a:lnTo>
                    <a:pt x="160400" y="443738"/>
                  </a:lnTo>
                  <a:lnTo>
                    <a:pt x="161289" y="442975"/>
                  </a:lnTo>
                  <a:lnTo>
                    <a:pt x="161798" y="441705"/>
                  </a:lnTo>
                  <a:lnTo>
                    <a:pt x="176910" y="407308"/>
                  </a:lnTo>
                  <a:lnTo>
                    <a:pt x="190595" y="372078"/>
                  </a:lnTo>
                  <a:lnTo>
                    <a:pt x="227202" y="306831"/>
                  </a:lnTo>
                  <a:lnTo>
                    <a:pt x="269744" y="276185"/>
                  </a:lnTo>
                  <a:lnTo>
                    <a:pt x="311918" y="267969"/>
                  </a:lnTo>
                  <a:lnTo>
                    <a:pt x="308058" y="267969"/>
                  </a:lnTo>
                  <a:lnTo>
                    <a:pt x="326344" y="267624"/>
                  </a:lnTo>
                  <a:lnTo>
                    <a:pt x="366478" y="267624"/>
                  </a:lnTo>
                  <a:lnTo>
                    <a:pt x="368553" y="263905"/>
                  </a:lnTo>
                  <a:lnTo>
                    <a:pt x="367791" y="259714"/>
                  </a:lnTo>
                  <a:lnTo>
                    <a:pt x="370077" y="255777"/>
                  </a:lnTo>
                  <a:lnTo>
                    <a:pt x="369061" y="250062"/>
                  </a:lnTo>
                  <a:lnTo>
                    <a:pt x="328201" y="242024"/>
                  </a:lnTo>
                  <a:lnTo>
                    <a:pt x="271103" y="200086"/>
                  </a:lnTo>
                  <a:lnTo>
                    <a:pt x="237372" y="131048"/>
                  </a:lnTo>
                  <a:lnTo>
                    <a:pt x="231536" y="90170"/>
                  </a:lnTo>
                  <a:lnTo>
                    <a:pt x="232296" y="48625"/>
                  </a:lnTo>
                  <a:lnTo>
                    <a:pt x="237998" y="7747"/>
                  </a:lnTo>
                  <a:lnTo>
                    <a:pt x="238886" y="2921"/>
                  </a:lnTo>
                  <a:lnTo>
                    <a:pt x="235203" y="0"/>
                  </a:lnTo>
                  <a:close/>
                </a:path>
                <a:path w="370204" h="446405">
                  <a:moveTo>
                    <a:pt x="366478" y="267624"/>
                  </a:moveTo>
                  <a:lnTo>
                    <a:pt x="326344" y="267624"/>
                  </a:lnTo>
                  <a:lnTo>
                    <a:pt x="339598" y="267969"/>
                  </a:lnTo>
                  <a:lnTo>
                    <a:pt x="346328" y="268224"/>
                  </a:lnTo>
                  <a:lnTo>
                    <a:pt x="353186" y="268604"/>
                  </a:lnTo>
                  <a:lnTo>
                    <a:pt x="359918" y="269113"/>
                  </a:lnTo>
                  <a:lnTo>
                    <a:pt x="365505" y="269366"/>
                  </a:lnTo>
                  <a:lnTo>
                    <a:pt x="366478" y="267624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688194" y="662432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1266" y="126"/>
                  </a:moveTo>
                  <a:lnTo>
                    <a:pt x="235203" y="253"/>
                  </a:lnTo>
                  <a:lnTo>
                    <a:pt x="238886" y="3175"/>
                  </a:lnTo>
                  <a:lnTo>
                    <a:pt x="237998" y="8000"/>
                  </a:lnTo>
                  <a:lnTo>
                    <a:pt x="232296" y="48879"/>
                  </a:lnTo>
                  <a:lnTo>
                    <a:pt x="231536" y="90424"/>
                  </a:lnTo>
                  <a:lnTo>
                    <a:pt x="237372" y="131302"/>
                  </a:lnTo>
                  <a:lnTo>
                    <a:pt x="251459" y="170179"/>
                  </a:lnTo>
                  <a:lnTo>
                    <a:pt x="297068" y="225059"/>
                  </a:lnTo>
                  <a:lnTo>
                    <a:pt x="363347" y="249935"/>
                  </a:lnTo>
                  <a:lnTo>
                    <a:pt x="369061" y="250316"/>
                  </a:lnTo>
                  <a:lnTo>
                    <a:pt x="370077" y="256031"/>
                  </a:lnTo>
                  <a:lnTo>
                    <a:pt x="367791" y="259968"/>
                  </a:lnTo>
                  <a:lnTo>
                    <a:pt x="368553" y="264159"/>
                  </a:lnTo>
                  <a:lnTo>
                    <a:pt x="365505" y="269620"/>
                  </a:lnTo>
                  <a:lnTo>
                    <a:pt x="353186" y="268858"/>
                  </a:lnTo>
                  <a:lnTo>
                    <a:pt x="346328" y="268477"/>
                  </a:lnTo>
                  <a:lnTo>
                    <a:pt x="339598" y="268223"/>
                  </a:lnTo>
                  <a:lnTo>
                    <a:pt x="326344" y="267878"/>
                  </a:lnTo>
                  <a:lnTo>
                    <a:pt x="313102" y="268128"/>
                  </a:lnTo>
                  <a:lnTo>
                    <a:pt x="269744" y="276439"/>
                  </a:lnTo>
                  <a:lnTo>
                    <a:pt x="227202" y="307085"/>
                  </a:lnTo>
                  <a:lnTo>
                    <a:pt x="190595" y="372332"/>
                  </a:lnTo>
                  <a:lnTo>
                    <a:pt x="176910" y="407562"/>
                  </a:lnTo>
                  <a:lnTo>
                    <a:pt x="161798" y="441959"/>
                  </a:lnTo>
                  <a:lnTo>
                    <a:pt x="161289" y="443229"/>
                  </a:lnTo>
                  <a:lnTo>
                    <a:pt x="160400" y="443991"/>
                  </a:lnTo>
                  <a:lnTo>
                    <a:pt x="159384" y="444626"/>
                  </a:lnTo>
                  <a:lnTo>
                    <a:pt x="158241" y="445769"/>
                  </a:lnTo>
                  <a:lnTo>
                    <a:pt x="156590" y="446150"/>
                  </a:lnTo>
                  <a:lnTo>
                    <a:pt x="154939" y="446150"/>
                  </a:lnTo>
                  <a:lnTo>
                    <a:pt x="151129" y="445896"/>
                  </a:lnTo>
                  <a:lnTo>
                    <a:pt x="147065" y="442975"/>
                  </a:lnTo>
                  <a:lnTo>
                    <a:pt x="147700" y="438022"/>
                  </a:lnTo>
                  <a:lnTo>
                    <a:pt x="150679" y="398817"/>
                  </a:lnTo>
                  <a:lnTo>
                    <a:pt x="150098" y="359267"/>
                  </a:lnTo>
                  <a:lnTo>
                    <a:pt x="143396" y="320740"/>
                  </a:lnTo>
                  <a:lnTo>
                    <a:pt x="128015" y="284606"/>
                  </a:lnTo>
                  <a:lnTo>
                    <a:pt x="74993" y="236918"/>
                  </a:lnTo>
                  <a:lnTo>
                    <a:pt x="6350" y="213613"/>
                  </a:lnTo>
                  <a:lnTo>
                    <a:pt x="1015" y="212216"/>
                  </a:lnTo>
                  <a:lnTo>
                    <a:pt x="0" y="206628"/>
                  </a:lnTo>
                  <a:lnTo>
                    <a:pt x="1777" y="202945"/>
                  </a:lnTo>
                  <a:lnTo>
                    <a:pt x="1015" y="199135"/>
                  </a:lnTo>
                  <a:lnTo>
                    <a:pt x="2794" y="194944"/>
                  </a:lnTo>
                  <a:lnTo>
                    <a:pt x="7874" y="194944"/>
                  </a:lnTo>
                  <a:lnTo>
                    <a:pt x="46011" y="194262"/>
                  </a:lnTo>
                  <a:lnTo>
                    <a:pt x="84089" y="189198"/>
                  </a:lnTo>
                  <a:lnTo>
                    <a:pt x="152400" y="156971"/>
                  </a:lnTo>
                  <a:lnTo>
                    <a:pt x="179839" y="125047"/>
                  </a:lnTo>
                  <a:lnTo>
                    <a:pt x="198945" y="87693"/>
                  </a:lnTo>
                  <a:lnTo>
                    <a:pt x="212336" y="47386"/>
                  </a:lnTo>
                  <a:lnTo>
                    <a:pt x="222630" y="6603"/>
                  </a:lnTo>
                  <a:lnTo>
                    <a:pt x="223138" y="4317"/>
                  </a:lnTo>
                  <a:lnTo>
                    <a:pt x="224408" y="2666"/>
                  </a:lnTo>
                  <a:lnTo>
                    <a:pt x="226186" y="1904"/>
                  </a:lnTo>
                  <a:lnTo>
                    <a:pt x="227583" y="634"/>
                  </a:lnTo>
                  <a:lnTo>
                    <a:pt x="229488" y="0"/>
                  </a:lnTo>
                  <a:lnTo>
                    <a:pt x="231266" y="126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688194" y="662686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5203" y="0"/>
                  </a:moveTo>
                  <a:lnTo>
                    <a:pt x="228726" y="0"/>
                  </a:lnTo>
                  <a:lnTo>
                    <a:pt x="227583" y="380"/>
                  </a:lnTo>
                  <a:lnTo>
                    <a:pt x="226186" y="1650"/>
                  </a:lnTo>
                  <a:lnTo>
                    <a:pt x="224408" y="2412"/>
                  </a:lnTo>
                  <a:lnTo>
                    <a:pt x="223138" y="4063"/>
                  </a:lnTo>
                  <a:lnTo>
                    <a:pt x="222630" y="6350"/>
                  </a:lnTo>
                  <a:lnTo>
                    <a:pt x="212336" y="47132"/>
                  </a:lnTo>
                  <a:lnTo>
                    <a:pt x="198945" y="87439"/>
                  </a:lnTo>
                  <a:lnTo>
                    <a:pt x="179839" y="124793"/>
                  </a:lnTo>
                  <a:lnTo>
                    <a:pt x="152400" y="156717"/>
                  </a:lnTo>
                  <a:lnTo>
                    <a:pt x="120191" y="177260"/>
                  </a:lnTo>
                  <a:lnTo>
                    <a:pt x="46011" y="194008"/>
                  </a:lnTo>
                  <a:lnTo>
                    <a:pt x="7874" y="194690"/>
                  </a:lnTo>
                  <a:lnTo>
                    <a:pt x="2794" y="194690"/>
                  </a:lnTo>
                  <a:lnTo>
                    <a:pt x="1015" y="198881"/>
                  </a:lnTo>
                  <a:lnTo>
                    <a:pt x="1777" y="202691"/>
                  </a:lnTo>
                  <a:lnTo>
                    <a:pt x="0" y="206375"/>
                  </a:lnTo>
                  <a:lnTo>
                    <a:pt x="1015" y="211962"/>
                  </a:lnTo>
                  <a:lnTo>
                    <a:pt x="41540" y="223238"/>
                  </a:lnTo>
                  <a:lnTo>
                    <a:pt x="104540" y="256186"/>
                  </a:lnTo>
                  <a:lnTo>
                    <a:pt x="143396" y="320486"/>
                  </a:lnTo>
                  <a:lnTo>
                    <a:pt x="150098" y="359013"/>
                  </a:lnTo>
                  <a:lnTo>
                    <a:pt x="150679" y="398563"/>
                  </a:lnTo>
                  <a:lnTo>
                    <a:pt x="147700" y="437768"/>
                  </a:lnTo>
                  <a:lnTo>
                    <a:pt x="147065" y="442722"/>
                  </a:lnTo>
                  <a:lnTo>
                    <a:pt x="151129" y="445642"/>
                  </a:lnTo>
                  <a:lnTo>
                    <a:pt x="154939" y="445897"/>
                  </a:lnTo>
                  <a:lnTo>
                    <a:pt x="156590" y="445897"/>
                  </a:lnTo>
                  <a:lnTo>
                    <a:pt x="157691" y="445642"/>
                  </a:lnTo>
                  <a:lnTo>
                    <a:pt x="158114" y="445642"/>
                  </a:lnTo>
                  <a:lnTo>
                    <a:pt x="159384" y="444373"/>
                  </a:lnTo>
                  <a:lnTo>
                    <a:pt x="160400" y="443738"/>
                  </a:lnTo>
                  <a:lnTo>
                    <a:pt x="161289" y="442975"/>
                  </a:lnTo>
                  <a:lnTo>
                    <a:pt x="161798" y="441705"/>
                  </a:lnTo>
                  <a:lnTo>
                    <a:pt x="176910" y="407308"/>
                  </a:lnTo>
                  <a:lnTo>
                    <a:pt x="190595" y="372078"/>
                  </a:lnTo>
                  <a:lnTo>
                    <a:pt x="227202" y="306831"/>
                  </a:lnTo>
                  <a:lnTo>
                    <a:pt x="269744" y="276185"/>
                  </a:lnTo>
                  <a:lnTo>
                    <a:pt x="311918" y="267969"/>
                  </a:lnTo>
                  <a:lnTo>
                    <a:pt x="308058" y="267969"/>
                  </a:lnTo>
                  <a:lnTo>
                    <a:pt x="326344" y="267624"/>
                  </a:lnTo>
                  <a:lnTo>
                    <a:pt x="366478" y="267624"/>
                  </a:lnTo>
                  <a:lnTo>
                    <a:pt x="368553" y="263905"/>
                  </a:lnTo>
                  <a:lnTo>
                    <a:pt x="367791" y="259714"/>
                  </a:lnTo>
                  <a:lnTo>
                    <a:pt x="370077" y="255777"/>
                  </a:lnTo>
                  <a:lnTo>
                    <a:pt x="369061" y="250062"/>
                  </a:lnTo>
                  <a:lnTo>
                    <a:pt x="328201" y="242024"/>
                  </a:lnTo>
                  <a:lnTo>
                    <a:pt x="271103" y="200086"/>
                  </a:lnTo>
                  <a:lnTo>
                    <a:pt x="237372" y="131048"/>
                  </a:lnTo>
                  <a:lnTo>
                    <a:pt x="231536" y="90170"/>
                  </a:lnTo>
                  <a:lnTo>
                    <a:pt x="232296" y="48625"/>
                  </a:lnTo>
                  <a:lnTo>
                    <a:pt x="237998" y="7747"/>
                  </a:lnTo>
                  <a:lnTo>
                    <a:pt x="238886" y="2921"/>
                  </a:lnTo>
                  <a:lnTo>
                    <a:pt x="235203" y="0"/>
                  </a:lnTo>
                  <a:close/>
                </a:path>
                <a:path w="370204" h="446405">
                  <a:moveTo>
                    <a:pt x="366478" y="267624"/>
                  </a:moveTo>
                  <a:lnTo>
                    <a:pt x="326344" y="267624"/>
                  </a:lnTo>
                  <a:lnTo>
                    <a:pt x="339598" y="267969"/>
                  </a:lnTo>
                  <a:lnTo>
                    <a:pt x="346328" y="268224"/>
                  </a:lnTo>
                  <a:lnTo>
                    <a:pt x="353186" y="268604"/>
                  </a:lnTo>
                  <a:lnTo>
                    <a:pt x="359918" y="269113"/>
                  </a:lnTo>
                  <a:lnTo>
                    <a:pt x="365505" y="269366"/>
                  </a:lnTo>
                  <a:lnTo>
                    <a:pt x="366478" y="267624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85519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50" dirty="0"/>
              <a:t> </a:t>
            </a:r>
            <a:r>
              <a:rPr dirty="0"/>
              <a:t>Batteries</a:t>
            </a:r>
            <a:r>
              <a:rPr spc="-45" dirty="0"/>
              <a:t> </a:t>
            </a:r>
            <a:r>
              <a:rPr spc="-20" dirty="0"/>
              <a:t>Work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87779" y="2707807"/>
            <a:ext cx="6146800" cy="2564765"/>
            <a:chOff x="1787779" y="2707807"/>
            <a:chExt cx="6146800" cy="2564765"/>
          </a:xfrm>
        </p:grpSpPr>
        <p:sp>
          <p:nvSpPr>
            <p:cNvPr id="4" name="object 4"/>
            <p:cNvSpPr/>
            <p:nvPr/>
          </p:nvSpPr>
          <p:spPr>
            <a:xfrm>
              <a:off x="1987296" y="3388486"/>
              <a:ext cx="5640070" cy="1155065"/>
            </a:xfrm>
            <a:custGeom>
              <a:avLst/>
              <a:gdLst/>
              <a:ahLst/>
              <a:cxnLst/>
              <a:rect l="l" t="t" r="r" b="b"/>
              <a:pathLst>
                <a:path w="5640070" h="1155064">
                  <a:moveTo>
                    <a:pt x="0" y="577342"/>
                  </a:moveTo>
                  <a:lnTo>
                    <a:pt x="1914" y="529985"/>
                  </a:lnTo>
                  <a:lnTo>
                    <a:pt x="7558" y="483684"/>
                  </a:lnTo>
                  <a:lnTo>
                    <a:pt x="16784" y="438587"/>
                  </a:lnTo>
                  <a:lnTo>
                    <a:pt x="29442" y="394841"/>
                  </a:lnTo>
                  <a:lnTo>
                    <a:pt x="45384" y="352597"/>
                  </a:lnTo>
                  <a:lnTo>
                    <a:pt x="64461" y="312002"/>
                  </a:lnTo>
                  <a:lnTo>
                    <a:pt x="86525" y="273205"/>
                  </a:lnTo>
                  <a:lnTo>
                    <a:pt x="111426" y="236354"/>
                  </a:lnTo>
                  <a:lnTo>
                    <a:pt x="139017" y="201597"/>
                  </a:lnTo>
                  <a:lnTo>
                    <a:pt x="169148" y="169084"/>
                  </a:lnTo>
                  <a:lnTo>
                    <a:pt x="201670" y="138963"/>
                  </a:lnTo>
                  <a:lnTo>
                    <a:pt x="236436" y="111382"/>
                  </a:lnTo>
                  <a:lnTo>
                    <a:pt x="273296" y="86489"/>
                  </a:lnTo>
                  <a:lnTo>
                    <a:pt x="312102" y="64434"/>
                  </a:lnTo>
                  <a:lnTo>
                    <a:pt x="352704" y="45364"/>
                  </a:lnTo>
                  <a:lnTo>
                    <a:pt x="394955" y="29429"/>
                  </a:lnTo>
                  <a:lnTo>
                    <a:pt x="438706" y="16776"/>
                  </a:lnTo>
                  <a:lnTo>
                    <a:pt x="483807" y="7555"/>
                  </a:lnTo>
                  <a:lnTo>
                    <a:pt x="530111" y="1913"/>
                  </a:lnTo>
                  <a:lnTo>
                    <a:pt x="577469" y="0"/>
                  </a:lnTo>
                  <a:lnTo>
                    <a:pt x="5062728" y="0"/>
                  </a:lnTo>
                  <a:lnTo>
                    <a:pt x="5110084" y="1913"/>
                  </a:lnTo>
                  <a:lnTo>
                    <a:pt x="5156385" y="7555"/>
                  </a:lnTo>
                  <a:lnTo>
                    <a:pt x="5201482" y="16776"/>
                  </a:lnTo>
                  <a:lnTo>
                    <a:pt x="5245228" y="29429"/>
                  </a:lnTo>
                  <a:lnTo>
                    <a:pt x="5287472" y="45364"/>
                  </a:lnTo>
                  <a:lnTo>
                    <a:pt x="5328067" y="64434"/>
                  </a:lnTo>
                  <a:lnTo>
                    <a:pt x="5366864" y="86489"/>
                  </a:lnTo>
                  <a:lnTo>
                    <a:pt x="5403715" y="111382"/>
                  </a:lnTo>
                  <a:lnTo>
                    <a:pt x="5438472" y="138963"/>
                  </a:lnTo>
                  <a:lnTo>
                    <a:pt x="5470985" y="169084"/>
                  </a:lnTo>
                  <a:lnTo>
                    <a:pt x="5501106" y="201597"/>
                  </a:lnTo>
                  <a:lnTo>
                    <a:pt x="5528687" y="236354"/>
                  </a:lnTo>
                  <a:lnTo>
                    <a:pt x="5553580" y="273205"/>
                  </a:lnTo>
                  <a:lnTo>
                    <a:pt x="5575635" y="312002"/>
                  </a:lnTo>
                  <a:lnTo>
                    <a:pt x="5594705" y="352597"/>
                  </a:lnTo>
                  <a:lnTo>
                    <a:pt x="5610640" y="394841"/>
                  </a:lnTo>
                  <a:lnTo>
                    <a:pt x="5623293" y="438587"/>
                  </a:lnTo>
                  <a:lnTo>
                    <a:pt x="5632514" y="483684"/>
                  </a:lnTo>
                  <a:lnTo>
                    <a:pt x="5638156" y="529985"/>
                  </a:lnTo>
                  <a:lnTo>
                    <a:pt x="5640070" y="577342"/>
                  </a:lnTo>
                  <a:lnTo>
                    <a:pt x="5638156" y="624699"/>
                  </a:lnTo>
                  <a:lnTo>
                    <a:pt x="5632514" y="671003"/>
                  </a:lnTo>
                  <a:lnTo>
                    <a:pt x="5623293" y="716104"/>
                  </a:lnTo>
                  <a:lnTo>
                    <a:pt x="5610640" y="759855"/>
                  </a:lnTo>
                  <a:lnTo>
                    <a:pt x="5594705" y="802106"/>
                  </a:lnTo>
                  <a:lnTo>
                    <a:pt x="5575635" y="842708"/>
                  </a:lnTo>
                  <a:lnTo>
                    <a:pt x="5553580" y="881514"/>
                  </a:lnTo>
                  <a:lnTo>
                    <a:pt x="5528687" y="918374"/>
                  </a:lnTo>
                  <a:lnTo>
                    <a:pt x="5501106" y="953140"/>
                  </a:lnTo>
                  <a:lnTo>
                    <a:pt x="5470985" y="985662"/>
                  </a:lnTo>
                  <a:lnTo>
                    <a:pt x="5438472" y="1015793"/>
                  </a:lnTo>
                  <a:lnTo>
                    <a:pt x="5403715" y="1043384"/>
                  </a:lnTo>
                  <a:lnTo>
                    <a:pt x="5366864" y="1068285"/>
                  </a:lnTo>
                  <a:lnTo>
                    <a:pt x="5328067" y="1090349"/>
                  </a:lnTo>
                  <a:lnTo>
                    <a:pt x="5287472" y="1109426"/>
                  </a:lnTo>
                  <a:lnTo>
                    <a:pt x="5245228" y="1125368"/>
                  </a:lnTo>
                  <a:lnTo>
                    <a:pt x="5201482" y="1138026"/>
                  </a:lnTo>
                  <a:lnTo>
                    <a:pt x="5156385" y="1147252"/>
                  </a:lnTo>
                  <a:lnTo>
                    <a:pt x="5110084" y="1152896"/>
                  </a:lnTo>
                  <a:lnTo>
                    <a:pt x="5062728" y="1154811"/>
                  </a:lnTo>
                  <a:lnTo>
                    <a:pt x="577469" y="1154683"/>
                  </a:lnTo>
                  <a:lnTo>
                    <a:pt x="530111" y="1152770"/>
                  </a:lnTo>
                  <a:lnTo>
                    <a:pt x="483807" y="1147128"/>
                  </a:lnTo>
                  <a:lnTo>
                    <a:pt x="438706" y="1137907"/>
                  </a:lnTo>
                  <a:lnTo>
                    <a:pt x="394955" y="1125254"/>
                  </a:lnTo>
                  <a:lnTo>
                    <a:pt x="352704" y="1109319"/>
                  </a:lnTo>
                  <a:lnTo>
                    <a:pt x="312102" y="1090249"/>
                  </a:lnTo>
                  <a:lnTo>
                    <a:pt x="273296" y="1068194"/>
                  </a:lnTo>
                  <a:lnTo>
                    <a:pt x="236436" y="1043301"/>
                  </a:lnTo>
                  <a:lnTo>
                    <a:pt x="201670" y="1015720"/>
                  </a:lnTo>
                  <a:lnTo>
                    <a:pt x="169148" y="985599"/>
                  </a:lnTo>
                  <a:lnTo>
                    <a:pt x="139017" y="953086"/>
                  </a:lnTo>
                  <a:lnTo>
                    <a:pt x="111426" y="918329"/>
                  </a:lnTo>
                  <a:lnTo>
                    <a:pt x="86525" y="881478"/>
                  </a:lnTo>
                  <a:lnTo>
                    <a:pt x="64461" y="842681"/>
                  </a:lnTo>
                  <a:lnTo>
                    <a:pt x="45384" y="802086"/>
                  </a:lnTo>
                  <a:lnTo>
                    <a:pt x="29442" y="759842"/>
                  </a:lnTo>
                  <a:lnTo>
                    <a:pt x="16784" y="716096"/>
                  </a:lnTo>
                  <a:lnTo>
                    <a:pt x="7558" y="670999"/>
                  </a:lnTo>
                  <a:lnTo>
                    <a:pt x="1914" y="624698"/>
                  </a:lnTo>
                  <a:lnTo>
                    <a:pt x="0" y="577342"/>
                  </a:lnTo>
                  <a:close/>
                </a:path>
              </a:pathLst>
            </a:custGeom>
            <a:ln w="76200">
              <a:solidFill>
                <a:srgbClr val="3951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4950" y="3772788"/>
              <a:ext cx="4251960" cy="1493520"/>
            </a:xfrm>
            <a:custGeom>
              <a:avLst/>
              <a:gdLst/>
              <a:ahLst/>
              <a:cxnLst/>
              <a:rect l="l" t="t" r="r" b="b"/>
              <a:pathLst>
                <a:path w="4251959" h="1493520">
                  <a:moveTo>
                    <a:pt x="4064761" y="0"/>
                  </a:moveTo>
                  <a:lnTo>
                    <a:pt x="0" y="0"/>
                  </a:lnTo>
                  <a:lnTo>
                    <a:pt x="17982" y="3417"/>
                  </a:lnTo>
                  <a:lnTo>
                    <a:pt x="35480" y="13462"/>
                  </a:lnTo>
                  <a:lnTo>
                    <a:pt x="68711" y="52179"/>
                  </a:lnTo>
                  <a:lnTo>
                    <a:pt x="99067" y="113647"/>
                  </a:lnTo>
                  <a:lnTo>
                    <a:pt x="112971" y="152131"/>
                  </a:lnTo>
                  <a:lnTo>
                    <a:pt x="125922" y="195363"/>
                  </a:lnTo>
                  <a:lnTo>
                    <a:pt x="137842" y="243031"/>
                  </a:lnTo>
                  <a:lnTo>
                    <a:pt x="148652" y="294821"/>
                  </a:lnTo>
                  <a:lnTo>
                    <a:pt x="158275" y="350422"/>
                  </a:lnTo>
                  <a:lnTo>
                    <a:pt x="166631" y="409520"/>
                  </a:lnTo>
                  <a:lnTo>
                    <a:pt x="173644" y="471801"/>
                  </a:lnTo>
                  <a:lnTo>
                    <a:pt x="179234" y="536953"/>
                  </a:lnTo>
                  <a:lnTo>
                    <a:pt x="183324" y="604663"/>
                  </a:lnTo>
                  <a:lnTo>
                    <a:pt x="185835" y="674619"/>
                  </a:lnTo>
                  <a:lnTo>
                    <a:pt x="186689" y="746506"/>
                  </a:lnTo>
                  <a:lnTo>
                    <a:pt x="185835" y="818412"/>
                  </a:lnTo>
                  <a:lnTo>
                    <a:pt x="183324" y="888382"/>
                  </a:lnTo>
                  <a:lnTo>
                    <a:pt x="179234" y="956103"/>
                  </a:lnTo>
                  <a:lnTo>
                    <a:pt x="173644" y="1021262"/>
                  </a:lnTo>
                  <a:lnTo>
                    <a:pt x="166631" y="1083547"/>
                  </a:lnTo>
                  <a:lnTo>
                    <a:pt x="158275" y="1142645"/>
                  </a:lnTo>
                  <a:lnTo>
                    <a:pt x="148652" y="1198244"/>
                  </a:lnTo>
                  <a:lnTo>
                    <a:pt x="137842" y="1250031"/>
                  </a:lnTo>
                  <a:lnTo>
                    <a:pt x="125922" y="1297693"/>
                  </a:lnTo>
                  <a:lnTo>
                    <a:pt x="112971" y="1340918"/>
                  </a:lnTo>
                  <a:lnTo>
                    <a:pt x="99067" y="1379395"/>
                  </a:lnTo>
                  <a:lnTo>
                    <a:pt x="68711" y="1440848"/>
                  </a:lnTo>
                  <a:lnTo>
                    <a:pt x="35480" y="1479554"/>
                  </a:lnTo>
                  <a:lnTo>
                    <a:pt x="0" y="1493012"/>
                  </a:lnTo>
                  <a:lnTo>
                    <a:pt x="4064761" y="1493012"/>
                  </a:lnTo>
                  <a:lnTo>
                    <a:pt x="4117178" y="1463201"/>
                  </a:lnTo>
                  <a:lnTo>
                    <a:pt x="4149049" y="1412809"/>
                  </a:lnTo>
                  <a:lnTo>
                    <a:pt x="4177733" y="1340918"/>
                  </a:lnTo>
                  <a:lnTo>
                    <a:pt x="4190684" y="1297693"/>
                  </a:lnTo>
                  <a:lnTo>
                    <a:pt x="4202604" y="1250031"/>
                  </a:lnTo>
                  <a:lnTo>
                    <a:pt x="4213414" y="1198244"/>
                  </a:lnTo>
                  <a:lnTo>
                    <a:pt x="4223037" y="1142645"/>
                  </a:lnTo>
                  <a:lnTo>
                    <a:pt x="4231393" y="1083547"/>
                  </a:lnTo>
                  <a:lnTo>
                    <a:pt x="4238406" y="1021262"/>
                  </a:lnTo>
                  <a:lnTo>
                    <a:pt x="4243996" y="956103"/>
                  </a:lnTo>
                  <a:lnTo>
                    <a:pt x="4248086" y="888382"/>
                  </a:lnTo>
                  <a:lnTo>
                    <a:pt x="4250597" y="818412"/>
                  </a:lnTo>
                  <a:lnTo>
                    <a:pt x="4251452" y="746506"/>
                  </a:lnTo>
                  <a:lnTo>
                    <a:pt x="4250597" y="674619"/>
                  </a:lnTo>
                  <a:lnTo>
                    <a:pt x="4248086" y="604663"/>
                  </a:lnTo>
                  <a:lnTo>
                    <a:pt x="4243996" y="536953"/>
                  </a:lnTo>
                  <a:lnTo>
                    <a:pt x="4238406" y="471801"/>
                  </a:lnTo>
                  <a:lnTo>
                    <a:pt x="4231393" y="409520"/>
                  </a:lnTo>
                  <a:lnTo>
                    <a:pt x="4223037" y="350422"/>
                  </a:lnTo>
                  <a:lnTo>
                    <a:pt x="4213414" y="294821"/>
                  </a:lnTo>
                  <a:lnTo>
                    <a:pt x="4202604" y="243031"/>
                  </a:lnTo>
                  <a:lnTo>
                    <a:pt x="4190684" y="195363"/>
                  </a:lnTo>
                  <a:lnTo>
                    <a:pt x="4177733" y="152131"/>
                  </a:lnTo>
                  <a:lnTo>
                    <a:pt x="4163829" y="113647"/>
                  </a:lnTo>
                  <a:lnTo>
                    <a:pt x="4133473" y="52179"/>
                  </a:lnTo>
                  <a:lnTo>
                    <a:pt x="4100242" y="13462"/>
                  </a:lnTo>
                  <a:lnTo>
                    <a:pt x="4082744" y="3417"/>
                  </a:lnTo>
                  <a:lnTo>
                    <a:pt x="4064761" y="0"/>
                  </a:lnTo>
                  <a:close/>
                </a:path>
              </a:pathLst>
            </a:custGeom>
            <a:solidFill>
              <a:srgbClr val="D4E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8387" y="3772788"/>
              <a:ext cx="373380" cy="1493520"/>
            </a:xfrm>
            <a:custGeom>
              <a:avLst/>
              <a:gdLst/>
              <a:ahLst/>
              <a:cxnLst/>
              <a:rect l="l" t="t" r="r" b="b"/>
              <a:pathLst>
                <a:path w="373380" h="1493520">
                  <a:moveTo>
                    <a:pt x="186562" y="0"/>
                  </a:moveTo>
                  <a:lnTo>
                    <a:pt x="134157" y="29820"/>
                  </a:lnTo>
                  <a:lnTo>
                    <a:pt x="102301" y="80226"/>
                  </a:lnTo>
                  <a:lnTo>
                    <a:pt x="73638" y="152131"/>
                  </a:lnTo>
                  <a:lnTo>
                    <a:pt x="60698" y="195363"/>
                  </a:lnTo>
                  <a:lnTo>
                    <a:pt x="48789" y="243031"/>
                  </a:lnTo>
                  <a:lnTo>
                    <a:pt x="37990" y="294821"/>
                  </a:lnTo>
                  <a:lnTo>
                    <a:pt x="28378" y="350422"/>
                  </a:lnTo>
                  <a:lnTo>
                    <a:pt x="20031" y="409520"/>
                  </a:lnTo>
                  <a:lnTo>
                    <a:pt x="13027" y="471801"/>
                  </a:lnTo>
                  <a:lnTo>
                    <a:pt x="7444" y="536953"/>
                  </a:lnTo>
                  <a:lnTo>
                    <a:pt x="3360" y="604663"/>
                  </a:lnTo>
                  <a:lnTo>
                    <a:pt x="853" y="674619"/>
                  </a:lnTo>
                  <a:lnTo>
                    <a:pt x="0" y="746506"/>
                  </a:lnTo>
                  <a:lnTo>
                    <a:pt x="853" y="818412"/>
                  </a:lnTo>
                  <a:lnTo>
                    <a:pt x="3360" y="888382"/>
                  </a:lnTo>
                  <a:lnTo>
                    <a:pt x="7444" y="956103"/>
                  </a:lnTo>
                  <a:lnTo>
                    <a:pt x="13027" y="1021262"/>
                  </a:lnTo>
                  <a:lnTo>
                    <a:pt x="20031" y="1083547"/>
                  </a:lnTo>
                  <a:lnTo>
                    <a:pt x="28378" y="1142645"/>
                  </a:lnTo>
                  <a:lnTo>
                    <a:pt x="37990" y="1198244"/>
                  </a:lnTo>
                  <a:lnTo>
                    <a:pt x="48789" y="1250031"/>
                  </a:lnTo>
                  <a:lnTo>
                    <a:pt x="60698" y="1297693"/>
                  </a:lnTo>
                  <a:lnTo>
                    <a:pt x="73638" y="1340918"/>
                  </a:lnTo>
                  <a:lnTo>
                    <a:pt x="87532" y="1379395"/>
                  </a:lnTo>
                  <a:lnTo>
                    <a:pt x="117869" y="1440848"/>
                  </a:lnTo>
                  <a:lnTo>
                    <a:pt x="151087" y="1479554"/>
                  </a:lnTo>
                  <a:lnTo>
                    <a:pt x="186562" y="1493012"/>
                  </a:lnTo>
                  <a:lnTo>
                    <a:pt x="204545" y="1489595"/>
                  </a:lnTo>
                  <a:lnTo>
                    <a:pt x="238979" y="1463201"/>
                  </a:lnTo>
                  <a:lnTo>
                    <a:pt x="270850" y="1412809"/>
                  </a:lnTo>
                  <a:lnTo>
                    <a:pt x="299534" y="1340918"/>
                  </a:lnTo>
                  <a:lnTo>
                    <a:pt x="312485" y="1297693"/>
                  </a:lnTo>
                  <a:lnTo>
                    <a:pt x="324405" y="1250031"/>
                  </a:lnTo>
                  <a:lnTo>
                    <a:pt x="335215" y="1198244"/>
                  </a:lnTo>
                  <a:lnTo>
                    <a:pt x="344838" y="1142645"/>
                  </a:lnTo>
                  <a:lnTo>
                    <a:pt x="353194" y="1083547"/>
                  </a:lnTo>
                  <a:lnTo>
                    <a:pt x="360207" y="1021262"/>
                  </a:lnTo>
                  <a:lnTo>
                    <a:pt x="365797" y="956103"/>
                  </a:lnTo>
                  <a:lnTo>
                    <a:pt x="369887" y="888382"/>
                  </a:lnTo>
                  <a:lnTo>
                    <a:pt x="372398" y="818412"/>
                  </a:lnTo>
                  <a:lnTo>
                    <a:pt x="373252" y="746506"/>
                  </a:lnTo>
                  <a:lnTo>
                    <a:pt x="372398" y="674619"/>
                  </a:lnTo>
                  <a:lnTo>
                    <a:pt x="369887" y="604663"/>
                  </a:lnTo>
                  <a:lnTo>
                    <a:pt x="365797" y="536953"/>
                  </a:lnTo>
                  <a:lnTo>
                    <a:pt x="360207" y="471801"/>
                  </a:lnTo>
                  <a:lnTo>
                    <a:pt x="353194" y="409520"/>
                  </a:lnTo>
                  <a:lnTo>
                    <a:pt x="344838" y="350422"/>
                  </a:lnTo>
                  <a:lnTo>
                    <a:pt x="335215" y="294821"/>
                  </a:lnTo>
                  <a:lnTo>
                    <a:pt x="324405" y="243031"/>
                  </a:lnTo>
                  <a:lnTo>
                    <a:pt x="312485" y="195363"/>
                  </a:lnTo>
                  <a:lnTo>
                    <a:pt x="299534" y="152131"/>
                  </a:lnTo>
                  <a:lnTo>
                    <a:pt x="285630" y="113647"/>
                  </a:lnTo>
                  <a:lnTo>
                    <a:pt x="255274" y="52179"/>
                  </a:lnTo>
                  <a:lnTo>
                    <a:pt x="222043" y="13462"/>
                  </a:lnTo>
                  <a:lnTo>
                    <a:pt x="186562" y="0"/>
                  </a:lnTo>
                  <a:close/>
                </a:path>
              </a:pathLst>
            </a:custGeom>
            <a:solidFill>
              <a:srgbClr val="E6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88387" y="3772788"/>
              <a:ext cx="4438015" cy="1493520"/>
            </a:xfrm>
            <a:custGeom>
              <a:avLst/>
              <a:gdLst/>
              <a:ahLst/>
              <a:cxnLst/>
              <a:rect l="l" t="t" r="r" b="b"/>
              <a:pathLst>
                <a:path w="4438015" h="1493520">
                  <a:moveTo>
                    <a:pt x="186562" y="0"/>
                  </a:moveTo>
                  <a:lnTo>
                    <a:pt x="238979" y="29820"/>
                  </a:lnTo>
                  <a:lnTo>
                    <a:pt x="270850" y="80226"/>
                  </a:lnTo>
                  <a:lnTo>
                    <a:pt x="299534" y="152131"/>
                  </a:lnTo>
                  <a:lnTo>
                    <a:pt x="312485" y="195363"/>
                  </a:lnTo>
                  <a:lnTo>
                    <a:pt x="324405" y="243031"/>
                  </a:lnTo>
                  <a:lnTo>
                    <a:pt x="335215" y="294821"/>
                  </a:lnTo>
                  <a:lnTo>
                    <a:pt x="344838" y="350422"/>
                  </a:lnTo>
                  <a:lnTo>
                    <a:pt x="353194" y="409520"/>
                  </a:lnTo>
                  <a:lnTo>
                    <a:pt x="360207" y="471801"/>
                  </a:lnTo>
                  <a:lnTo>
                    <a:pt x="365797" y="536953"/>
                  </a:lnTo>
                  <a:lnTo>
                    <a:pt x="369887" y="604663"/>
                  </a:lnTo>
                  <a:lnTo>
                    <a:pt x="372398" y="674619"/>
                  </a:lnTo>
                  <a:lnTo>
                    <a:pt x="373252" y="746506"/>
                  </a:lnTo>
                  <a:lnTo>
                    <a:pt x="372398" y="818412"/>
                  </a:lnTo>
                  <a:lnTo>
                    <a:pt x="369887" y="888382"/>
                  </a:lnTo>
                  <a:lnTo>
                    <a:pt x="365797" y="956103"/>
                  </a:lnTo>
                  <a:lnTo>
                    <a:pt x="360207" y="1021262"/>
                  </a:lnTo>
                  <a:lnTo>
                    <a:pt x="353194" y="1083547"/>
                  </a:lnTo>
                  <a:lnTo>
                    <a:pt x="344838" y="1142645"/>
                  </a:lnTo>
                  <a:lnTo>
                    <a:pt x="335215" y="1198244"/>
                  </a:lnTo>
                  <a:lnTo>
                    <a:pt x="324405" y="1250031"/>
                  </a:lnTo>
                  <a:lnTo>
                    <a:pt x="312485" y="1297693"/>
                  </a:lnTo>
                  <a:lnTo>
                    <a:pt x="299534" y="1340918"/>
                  </a:lnTo>
                  <a:lnTo>
                    <a:pt x="285630" y="1379395"/>
                  </a:lnTo>
                  <a:lnTo>
                    <a:pt x="255274" y="1440848"/>
                  </a:lnTo>
                  <a:lnTo>
                    <a:pt x="222043" y="1479554"/>
                  </a:lnTo>
                  <a:lnTo>
                    <a:pt x="186562" y="1493012"/>
                  </a:lnTo>
                  <a:lnTo>
                    <a:pt x="168581" y="1489595"/>
                  </a:lnTo>
                  <a:lnTo>
                    <a:pt x="134157" y="1463201"/>
                  </a:lnTo>
                  <a:lnTo>
                    <a:pt x="102301" y="1412809"/>
                  </a:lnTo>
                  <a:lnTo>
                    <a:pt x="73638" y="1340918"/>
                  </a:lnTo>
                  <a:lnTo>
                    <a:pt x="60698" y="1297693"/>
                  </a:lnTo>
                  <a:lnTo>
                    <a:pt x="48789" y="1250031"/>
                  </a:lnTo>
                  <a:lnTo>
                    <a:pt x="37990" y="1198244"/>
                  </a:lnTo>
                  <a:lnTo>
                    <a:pt x="28378" y="1142645"/>
                  </a:lnTo>
                  <a:lnTo>
                    <a:pt x="20031" y="1083547"/>
                  </a:lnTo>
                  <a:lnTo>
                    <a:pt x="13027" y="1021262"/>
                  </a:lnTo>
                  <a:lnTo>
                    <a:pt x="7444" y="956103"/>
                  </a:lnTo>
                  <a:lnTo>
                    <a:pt x="3360" y="888382"/>
                  </a:lnTo>
                  <a:lnTo>
                    <a:pt x="853" y="818412"/>
                  </a:lnTo>
                  <a:lnTo>
                    <a:pt x="0" y="746506"/>
                  </a:lnTo>
                  <a:lnTo>
                    <a:pt x="853" y="674619"/>
                  </a:lnTo>
                  <a:lnTo>
                    <a:pt x="3360" y="604663"/>
                  </a:lnTo>
                  <a:lnTo>
                    <a:pt x="7444" y="536953"/>
                  </a:lnTo>
                  <a:lnTo>
                    <a:pt x="13027" y="471801"/>
                  </a:lnTo>
                  <a:lnTo>
                    <a:pt x="20031" y="409520"/>
                  </a:lnTo>
                  <a:lnTo>
                    <a:pt x="28378" y="350422"/>
                  </a:lnTo>
                  <a:lnTo>
                    <a:pt x="37990" y="294821"/>
                  </a:lnTo>
                  <a:lnTo>
                    <a:pt x="48789" y="243031"/>
                  </a:lnTo>
                  <a:lnTo>
                    <a:pt x="60698" y="195363"/>
                  </a:lnTo>
                  <a:lnTo>
                    <a:pt x="73638" y="152131"/>
                  </a:lnTo>
                  <a:lnTo>
                    <a:pt x="87532" y="113647"/>
                  </a:lnTo>
                  <a:lnTo>
                    <a:pt x="117869" y="52179"/>
                  </a:lnTo>
                  <a:lnTo>
                    <a:pt x="151087" y="13462"/>
                  </a:lnTo>
                  <a:lnTo>
                    <a:pt x="186562" y="0"/>
                  </a:lnTo>
                  <a:lnTo>
                    <a:pt x="4251324" y="0"/>
                  </a:lnTo>
                  <a:lnTo>
                    <a:pt x="4303741" y="29820"/>
                  </a:lnTo>
                  <a:lnTo>
                    <a:pt x="4335612" y="80226"/>
                  </a:lnTo>
                  <a:lnTo>
                    <a:pt x="4364296" y="152131"/>
                  </a:lnTo>
                  <a:lnTo>
                    <a:pt x="4377247" y="195363"/>
                  </a:lnTo>
                  <a:lnTo>
                    <a:pt x="4389167" y="243031"/>
                  </a:lnTo>
                  <a:lnTo>
                    <a:pt x="4399977" y="294821"/>
                  </a:lnTo>
                  <a:lnTo>
                    <a:pt x="4409600" y="350422"/>
                  </a:lnTo>
                  <a:lnTo>
                    <a:pt x="4417956" y="409520"/>
                  </a:lnTo>
                  <a:lnTo>
                    <a:pt x="4424969" y="471801"/>
                  </a:lnTo>
                  <a:lnTo>
                    <a:pt x="4430559" y="536953"/>
                  </a:lnTo>
                  <a:lnTo>
                    <a:pt x="4434649" y="604663"/>
                  </a:lnTo>
                  <a:lnTo>
                    <a:pt x="4437160" y="674619"/>
                  </a:lnTo>
                  <a:lnTo>
                    <a:pt x="4438015" y="746506"/>
                  </a:lnTo>
                  <a:lnTo>
                    <a:pt x="4437160" y="818412"/>
                  </a:lnTo>
                  <a:lnTo>
                    <a:pt x="4434649" y="888382"/>
                  </a:lnTo>
                  <a:lnTo>
                    <a:pt x="4430559" y="956103"/>
                  </a:lnTo>
                  <a:lnTo>
                    <a:pt x="4424969" y="1021262"/>
                  </a:lnTo>
                  <a:lnTo>
                    <a:pt x="4417956" y="1083547"/>
                  </a:lnTo>
                  <a:lnTo>
                    <a:pt x="4409600" y="1142645"/>
                  </a:lnTo>
                  <a:lnTo>
                    <a:pt x="4399977" y="1198244"/>
                  </a:lnTo>
                  <a:lnTo>
                    <a:pt x="4389167" y="1250031"/>
                  </a:lnTo>
                  <a:lnTo>
                    <a:pt x="4377247" y="1297693"/>
                  </a:lnTo>
                  <a:lnTo>
                    <a:pt x="4364296" y="1340918"/>
                  </a:lnTo>
                  <a:lnTo>
                    <a:pt x="4350392" y="1379395"/>
                  </a:lnTo>
                  <a:lnTo>
                    <a:pt x="4320036" y="1440848"/>
                  </a:lnTo>
                  <a:lnTo>
                    <a:pt x="4286805" y="1479554"/>
                  </a:lnTo>
                  <a:lnTo>
                    <a:pt x="4251324" y="1493012"/>
                  </a:lnTo>
                  <a:lnTo>
                    <a:pt x="186562" y="1493012"/>
                  </a:lnTo>
                </a:path>
              </a:pathLst>
            </a:custGeom>
            <a:ln w="12700">
              <a:solidFill>
                <a:srgbClr val="3951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09393" y="4162932"/>
              <a:ext cx="398780" cy="619125"/>
            </a:xfrm>
            <a:custGeom>
              <a:avLst/>
              <a:gdLst/>
              <a:ahLst/>
              <a:cxnLst/>
              <a:rect l="l" t="t" r="r" b="b"/>
              <a:pathLst>
                <a:path w="398780" h="619125">
                  <a:moveTo>
                    <a:pt x="341630" y="0"/>
                  </a:moveTo>
                  <a:lnTo>
                    <a:pt x="0" y="0"/>
                  </a:lnTo>
                  <a:lnTo>
                    <a:pt x="13028" y="8166"/>
                  </a:lnTo>
                  <a:lnTo>
                    <a:pt x="24997" y="31430"/>
                  </a:lnTo>
                  <a:lnTo>
                    <a:pt x="44379" y="115841"/>
                  </a:lnTo>
                  <a:lnTo>
                    <a:pt x="51103" y="173282"/>
                  </a:lnTo>
                  <a:lnTo>
                    <a:pt x="55390" y="238410"/>
                  </a:lnTo>
                  <a:lnTo>
                    <a:pt x="56895" y="309372"/>
                  </a:lnTo>
                  <a:lnTo>
                    <a:pt x="55390" y="380293"/>
                  </a:lnTo>
                  <a:lnTo>
                    <a:pt x="51103" y="445405"/>
                  </a:lnTo>
                  <a:lnTo>
                    <a:pt x="44379" y="502848"/>
                  </a:lnTo>
                  <a:lnTo>
                    <a:pt x="35562" y="550763"/>
                  </a:lnTo>
                  <a:lnTo>
                    <a:pt x="13028" y="610570"/>
                  </a:lnTo>
                  <a:lnTo>
                    <a:pt x="0" y="618744"/>
                  </a:lnTo>
                  <a:lnTo>
                    <a:pt x="341630" y="618744"/>
                  </a:lnTo>
                  <a:lnTo>
                    <a:pt x="366683" y="587290"/>
                  </a:lnTo>
                  <a:lnTo>
                    <a:pt x="386049" y="502848"/>
                  </a:lnTo>
                  <a:lnTo>
                    <a:pt x="392755" y="445405"/>
                  </a:lnTo>
                  <a:lnTo>
                    <a:pt x="397027" y="380293"/>
                  </a:lnTo>
                  <a:lnTo>
                    <a:pt x="398525" y="309372"/>
                  </a:lnTo>
                  <a:lnTo>
                    <a:pt x="397027" y="238410"/>
                  </a:lnTo>
                  <a:lnTo>
                    <a:pt x="392755" y="173282"/>
                  </a:lnTo>
                  <a:lnTo>
                    <a:pt x="386049" y="115841"/>
                  </a:lnTo>
                  <a:lnTo>
                    <a:pt x="377246" y="67940"/>
                  </a:lnTo>
                  <a:lnTo>
                    <a:pt x="354698" y="8166"/>
                  </a:lnTo>
                  <a:lnTo>
                    <a:pt x="341630" y="0"/>
                  </a:lnTo>
                  <a:close/>
                </a:path>
              </a:pathLst>
            </a:custGeom>
            <a:solidFill>
              <a:srgbClr val="D4ED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52370" y="4162932"/>
              <a:ext cx="114300" cy="619125"/>
            </a:xfrm>
            <a:custGeom>
              <a:avLst/>
              <a:gdLst/>
              <a:ahLst/>
              <a:cxnLst/>
              <a:rect l="l" t="t" r="r" b="b"/>
              <a:pathLst>
                <a:path w="114300" h="619125">
                  <a:moveTo>
                    <a:pt x="57023" y="0"/>
                  </a:moveTo>
                  <a:lnTo>
                    <a:pt x="31944" y="31430"/>
                  </a:lnTo>
                  <a:lnTo>
                    <a:pt x="12526" y="115841"/>
                  </a:lnTo>
                  <a:lnTo>
                    <a:pt x="5795" y="173282"/>
                  </a:lnTo>
                  <a:lnTo>
                    <a:pt x="1505" y="238410"/>
                  </a:lnTo>
                  <a:lnTo>
                    <a:pt x="0" y="309372"/>
                  </a:lnTo>
                  <a:lnTo>
                    <a:pt x="1505" y="380293"/>
                  </a:lnTo>
                  <a:lnTo>
                    <a:pt x="5795" y="445405"/>
                  </a:lnTo>
                  <a:lnTo>
                    <a:pt x="12526" y="502848"/>
                  </a:lnTo>
                  <a:lnTo>
                    <a:pt x="21356" y="550763"/>
                  </a:lnTo>
                  <a:lnTo>
                    <a:pt x="43947" y="610570"/>
                  </a:lnTo>
                  <a:lnTo>
                    <a:pt x="57023" y="618744"/>
                  </a:lnTo>
                  <a:lnTo>
                    <a:pt x="70051" y="610570"/>
                  </a:lnTo>
                  <a:lnTo>
                    <a:pt x="92585" y="550763"/>
                  </a:lnTo>
                  <a:lnTo>
                    <a:pt x="101402" y="502848"/>
                  </a:lnTo>
                  <a:lnTo>
                    <a:pt x="108126" y="445405"/>
                  </a:lnTo>
                  <a:lnTo>
                    <a:pt x="112413" y="380293"/>
                  </a:lnTo>
                  <a:lnTo>
                    <a:pt x="113918" y="309372"/>
                  </a:lnTo>
                  <a:lnTo>
                    <a:pt x="112413" y="238410"/>
                  </a:lnTo>
                  <a:lnTo>
                    <a:pt x="108126" y="173282"/>
                  </a:lnTo>
                  <a:lnTo>
                    <a:pt x="101402" y="115841"/>
                  </a:lnTo>
                  <a:lnTo>
                    <a:pt x="92585" y="67940"/>
                  </a:lnTo>
                  <a:lnTo>
                    <a:pt x="70051" y="8166"/>
                  </a:lnTo>
                  <a:lnTo>
                    <a:pt x="57023" y="0"/>
                  </a:lnTo>
                  <a:close/>
                </a:path>
              </a:pathLst>
            </a:custGeom>
            <a:solidFill>
              <a:srgbClr val="E6F5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52370" y="4162932"/>
              <a:ext cx="455930" cy="619125"/>
            </a:xfrm>
            <a:custGeom>
              <a:avLst/>
              <a:gdLst/>
              <a:ahLst/>
              <a:cxnLst/>
              <a:rect l="l" t="t" r="r" b="b"/>
              <a:pathLst>
                <a:path w="455930" h="619125">
                  <a:moveTo>
                    <a:pt x="57023" y="0"/>
                  </a:moveTo>
                  <a:lnTo>
                    <a:pt x="82020" y="31430"/>
                  </a:lnTo>
                  <a:lnTo>
                    <a:pt x="101402" y="115841"/>
                  </a:lnTo>
                  <a:lnTo>
                    <a:pt x="108126" y="173282"/>
                  </a:lnTo>
                  <a:lnTo>
                    <a:pt x="112413" y="238410"/>
                  </a:lnTo>
                  <a:lnTo>
                    <a:pt x="113918" y="309372"/>
                  </a:lnTo>
                  <a:lnTo>
                    <a:pt x="112413" y="380293"/>
                  </a:lnTo>
                  <a:lnTo>
                    <a:pt x="108126" y="445405"/>
                  </a:lnTo>
                  <a:lnTo>
                    <a:pt x="101402" y="502848"/>
                  </a:lnTo>
                  <a:lnTo>
                    <a:pt x="92585" y="550763"/>
                  </a:lnTo>
                  <a:lnTo>
                    <a:pt x="70051" y="610570"/>
                  </a:lnTo>
                  <a:lnTo>
                    <a:pt x="57023" y="618744"/>
                  </a:lnTo>
                  <a:lnTo>
                    <a:pt x="43947" y="610570"/>
                  </a:lnTo>
                  <a:lnTo>
                    <a:pt x="21356" y="550763"/>
                  </a:lnTo>
                  <a:lnTo>
                    <a:pt x="12526" y="502848"/>
                  </a:lnTo>
                  <a:lnTo>
                    <a:pt x="5795" y="445405"/>
                  </a:lnTo>
                  <a:lnTo>
                    <a:pt x="1505" y="380293"/>
                  </a:lnTo>
                  <a:lnTo>
                    <a:pt x="0" y="309372"/>
                  </a:lnTo>
                  <a:lnTo>
                    <a:pt x="1505" y="238410"/>
                  </a:lnTo>
                  <a:lnTo>
                    <a:pt x="5795" y="173282"/>
                  </a:lnTo>
                  <a:lnTo>
                    <a:pt x="12526" y="115841"/>
                  </a:lnTo>
                  <a:lnTo>
                    <a:pt x="21356" y="67940"/>
                  </a:lnTo>
                  <a:lnTo>
                    <a:pt x="43947" y="8166"/>
                  </a:lnTo>
                  <a:lnTo>
                    <a:pt x="57023" y="0"/>
                  </a:lnTo>
                  <a:lnTo>
                    <a:pt x="398653" y="0"/>
                  </a:lnTo>
                  <a:lnTo>
                    <a:pt x="423706" y="31430"/>
                  </a:lnTo>
                  <a:lnTo>
                    <a:pt x="443072" y="115841"/>
                  </a:lnTo>
                  <a:lnTo>
                    <a:pt x="449778" y="173282"/>
                  </a:lnTo>
                  <a:lnTo>
                    <a:pt x="454050" y="238410"/>
                  </a:lnTo>
                  <a:lnTo>
                    <a:pt x="455549" y="309372"/>
                  </a:lnTo>
                  <a:lnTo>
                    <a:pt x="454050" y="380293"/>
                  </a:lnTo>
                  <a:lnTo>
                    <a:pt x="449778" y="445405"/>
                  </a:lnTo>
                  <a:lnTo>
                    <a:pt x="443072" y="502848"/>
                  </a:lnTo>
                  <a:lnTo>
                    <a:pt x="434269" y="550763"/>
                  </a:lnTo>
                  <a:lnTo>
                    <a:pt x="411721" y="610570"/>
                  </a:lnTo>
                  <a:lnTo>
                    <a:pt x="398653" y="618744"/>
                  </a:lnTo>
                  <a:lnTo>
                    <a:pt x="57023" y="618744"/>
                  </a:lnTo>
                </a:path>
              </a:pathLst>
            </a:custGeom>
            <a:ln w="12700">
              <a:solidFill>
                <a:srgbClr val="3951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9160" y="3575827"/>
              <a:ext cx="149564" cy="7077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30725" y="2707807"/>
              <a:ext cx="447675" cy="832485"/>
            </a:xfrm>
            <a:custGeom>
              <a:avLst/>
              <a:gdLst/>
              <a:ahLst/>
              <a:cxnLst/>
              <a:rect l="l" t="t" r="r" b="b"/>
              <a:pathLst>
                <a:path w="447675" h="832485">
                  <a:moveTo>
                    <a:pt x="388016" y="582325"/>
                  </a:moveTo>
                  <a:lnTo>
                    <a:pt x="58829" y="582325"/>
                  </a:lnTo>
                  <a:lnTo>
                    <a:pt x="58829" y="784622"/>
                  </a:lnTo>
                  <a:lnTo>
                    <a:pt x="62524" y="803150"/>
                  </a:lnTo>
                  <a:lnTo>
                    <a:pt x="72602" y="818280"/>
                  </a:lnTo>
                  <a:lnTo>
                    <a:pt x="87550" y="828480"/>
                  </a:lnTo>
                  <a:lnTo>
                    <a:pt x="105856" y="832221"/>
                  </a:lnTo>
                  <a:lnTo>
                    <a:pt x="340989" y="832221"/>
                  </a:lnTo>
                  <a:lnTo>
                    <a:pt x="359294" y="828480"/>
                  </a:lnTo>
                  <a:lnTo>
                    <a:pt x="374242" y="818280"/>
                  </a:lnTo>
                  <a:lnTo>
                    <a:pt x="380809" y="808421"/>
                  </a:lnTo>
                  <a:lnTo>
                    <a:pt x="105856" y="808421"/>
                  </a:lnTo>
                  <a:lnTo>
                    <a:pt x="96708" y="806542"/>
                  </a:lnTo>
                  <a:lnTo>
                    <a:pt x="89238" y="801441"/>
                  </a:lnTo>
                  <a:lnTo>
                    <a:pt x="84199" y="793881"/>
                  </a:lnTo>
                  <a:lnTo>
                    <a:pt x="82342" y="784622"/>
                  </a:lnTo>
                  <a:lnTo>
                    <a:pt x="82342" y="606125"/>
                  </a:lnTo>
                  <a:lnTo>
                    <a:pt x="388016" y="606125"/>
                  </a:lnTo>
                  <a:lnTo>
                    <a:pt x="388016" y="582325"/>
                  </a:lnTo>
                  <a:close/>
                </a:path>
                <a:path w="447675" h="832485">
                  <a:moveTo>
                    <a:pt x="388016" y="606125"/>
                  </a:moveTo>
                  <a:lnTo>
                    <a:pt x="364503" y="606125"/>
                  </a:lnTo>
                  <a:lnTo>
                    <a:pt x="364503" y="784622"/>
                  </a:lnTo>
                  <a:lnTo>
                    <a:pt x="362646" y="793881"/>
                  </a:lnTo>
                  <a:lnTo>
                    <a:pt x="357607" y="801441"/>
                  </a:lnTo>
                  <a:lnTo>
                    <a:pt x="350137" y="806542"/>
                  </a:lnTo>
                  <a:lnTo>
                    <a:pt x="340989" y="808421"/>
                  </a:lnTo>
                  <a:lnTo>
                    <a:pt x="380809" y="808421"/>
                  </a:lnTo>
                  <a:lnTo>
                    <a:pt x="384321" y="803150"/>
                  </a:lnTo>
                  <a:lnTo>
                    <a:pt x="388016" y="784622"/>
                  </a:lnTo>
                  <a:lnTo>
                    <a:pt x="388016" y="606125"/>
                  </a:lnTo>
                  <a:close/>
                </a:path>
                <a:path w="447675" h="832485">
                  <a:moveTo>
                    <a:pt x="197391" y="0"/>
                  </a:moveTo>
                  <a:lnTo>
                    <a:pt x="36363" y="64020"/>
                  </a:lnTo>
                  <a:lnTo>
                    <a:pt x="4540" y="96048"/>
                  </a:lnTo>
                  <a:lnTo>
                    <a:pt x="0" y="118334"/>
                  </a:lnTo>
                  <a:lnTo>
                    <a:pt x="4341" y="141092"/>
                  </a:lnTo>
                  <a:lnTo>
                    <a:pt x="4415" y="141478"/>
                  </a:lnTo>
                  <a:lnTo>
                    <a:pt x="8878" y="150297"/>
                  </a:lnTo>
                  <a:lnTo>
                    <a:pt x="14685" y="158191"/>
                  </a:lnTo>
                  <a:lnTo>
                    <a:pt x="21700" y="165005"/>
                  </a:lnTo>
                  <a:lnTo>
                    <a:pt x="29790" y="170583"/>
                  </a:lnTo>
                  <a:lnTo>
                    <a:pt x="12235" y="185933"/>
                  </a:lnTo>
                  <a:lnTo>
                    <a:pt x="2208" y="206203"/>
                  </a:lnTo>
                  <a:lnTo>
                    <a:pt x="422" y="228801"/>
                  </a:lnTo>
                  <a:lnTo>
                    <a:pt x="7589" y="251134"/>
                  </a:lnTo>
                  <a:lnTo>
                    <a:pt x="29839" y="273635"/>
                  </a:lnTo>
                  <a:lnTo>
                    <a:pt x="12272" y="288967"/>
                  </a:lnTo>
                  <a:lnTo>
                    <a:pt x="2225" y="309225"/>
                  </a:lnTo>
                  <a:lnTo>
                    <a:pt x="416" y="331819"/>
                  </a:lnTo>
                  <a:lnTo>
                    <a:pt x="7560" y="354157"/>
                  </a:lnTo>
                  <a:lnTo>
                    <a:pt x="11902" y="360868"/>
                  </a:lnTo>
                  <a:lnTo>
                    <a:pt x="17076" y="366893"/>
                  </a:lnTo>
                  <a:lnTo>
                    <a:pt x="23005" y="372159"/>
                  </a:lnTo>
                  <a:lnTo>
                    <a:pt x="29613" y="376588"/>
                  </a:lnTo>
                  <a:lnTo>
                    <a:pt x="12110" y="392094"/>
                  </a:lnTo>
                  <a:lnTo>
                    <a:pt x="2183" y="412484"/>
                  </a:lnTo>
                  <a:lnTo>
                    <a:pt x="554" y="434897"/>
                  </a:lnTo>
                  <a:lnTo>
                    <a:pt x="590" y="435323"/>
                  </a:lnTo>
                  <a:lnTo>
                    <a:pt x="20027" y="472592"/>
                  </a:lnTo>
                  <a:lnTo>
                    <a:pt x="117651" y="516956"/>
                  </a:lnTo>
                  <a:lnTo>
                    <a:pt x="117651" y="582325"/>
                  </a:lnTo>
                  <a:lnTo>
                    <a:pt x="141165" y="582325"/>
                  </a:lnTo>
                  <a:lnTo>
                    <a:pt x="141165" y="504203"/>
                  </a:lnTo>
                  <a:lnTo>
                    <a:pt x="138294" y="499860"/>
                  </a:lnTo>
                  <a:lnTo>
                    <a:pt x="45367" y="460888"/>
                  </a:lnTo>
                  <a:lnTo>
                    <a:pt x="33744" y="452979"/>
                  </a:lnTo>
                  <a:lnTo>
                    <a:pt x="26280" y="441571"/>
                  </a:lnTo>
                  <a:lnTo>
                    <a:pt x="23588" y="428162"/>
                  </a:lnTo>
                  <a:lnTo>
                    <a:pt x="26282" y="414251"/>
                  </a:lnTo>
                  <a:lnTo>
                    <a:pt x="80285" y="380327"/>
                  </a:lnTo>
                  <a:lnTo>
                    <a:pt x="80658" y="380327"/>
                  </a:lnTo>
                  <a:lnTo>
                    <a:pt x="127148" y="360868"/>
                  </a:lnTo>
                  <a:lnTo>
                    <a:pt x="59206" y="360868"/>
                  </a:lnTo>
                  <a:lnTo>
                    <a:pt x="26336" y="339010"/>
                  </a:lnTo>
                  <a:lnTo>
                    <a:pt x="23559" y="325111"/>
                  </a:lnTo>
                  <a:lnTo>
                    <a:pt x="24988" y="315456"/>
                  </a:lnTo>
                  <a:lnTo>
                    <a:pt x="25109" y="314636"/>
                  </a:lnTo>
                  <a:lnTo>
                    <a:pt x="29509" y="305265"/>
                  </a:lnTo>
                  <a:lnTo>
                    <a:pt x="36384" y="297569"/>
                  </a:lnTo>
                  <a:lnTo>
                    <a:pt x="45357" y="292119"/>
                  </a:lnTo>
                  <a:lnTo>
                    <a:pt x="127509" y="257729"/>
                  </a:lnTo>
                  <a:lnTo>
                    <a:pt x="58868" y="257729"/>
                  </a:lnTo>
                  <a:lnTo>
                    <a:pt x="45448" y="254992"/>
                  </a:lnTo>
                  <a:lnTo>
                    <a:pt x="45211" y="254992"/>
                  </a:lnTo>
                  <a:lnTo>
                    <a:pt x="33900" y="247272"/>
                  </a:lnTo>
                  <a:lnTo>
                    <a:pt x="26340" y="235924"/>
                  </a:lnTo>
                  <a:lnTo>
                    <a:pt x="23568" y="222030"/>
                  </a:lnTo>
                  <a:lnTo>
                    <a:pt x="23568" y="217339"/>
                  </a:lnTo>
                  <a:lnTo>
                    <a:pt x="24489" y="212688"/>
                  </a:lnTo>
                  <a:lnTo>
                    <a:pt x="127364" y="154697"/>
                  </a:lnTo>
                  <a:lnTo>
                    <a:pt x="58858" y="154697"/>
                  </a:lnTo>
                  <a:lnTo>
                    <a:pt x="45965" y="152069"/>
                  </a:lnTo>
                  <a:lnTo>
                    <a:pt x="45379" y="152069"/>
                  </a:lnTo>
                  <a:lnTo>
                    <a:pt x="33913" y="144253"/>
                  </a:lnTo>
                  <a:lnTo>
                    <a:pt x="26348" y="132910"/>
                  </a:lnTo>
                  <a:lnTo>
                    <a:pt x="23568" y="119017"/>
                  </a:lnTo>
                  <a:lnTo>
                    <a:pt x="23568" y="114317"/>
                  </a:lnTo>
                  <a:lnTo>
                    <a:pt x="24489" y="109666"/>
                  </a:lnTo>
                  <a:lnTo>
                    <a:pt x="187721" y="26328"/>
                  </a:lnTo>
                  <a:lnTo>
                    <a:pt x="196431" y="23749"/>
                  </a:lnTo>
                  <a:lnTo>
                    <a:pt x="246715" y="23750"/>
                  </a:lnTo>
                  <a:lnTo>
                    <a:pt x="237062" y="12439"/>
                  </a:lnTo>
                  <a:lnTo>
                    <a:pt x="216309" y="1933"/>
                  </a:lnTo>
                  <a:lnTo>
                    <a:pt x="206897" y="185"/>
                  </a:lnTo>
                  <a:lnTo>
                    <a:pt x="197391" y="0"/>
                  </a:lnTo>
                  <a:close/>
                </a:path>
                <a:path w="447675" h="832485">
                  <a:moveTo>
                    <a:pt x="435137" y="254645"/>
                  </a:moveTo>
                  <a:lnTo>
                    <a:pt x="390289" y="254645"/>
                  </a:lnTo>
                  <a:lnTo>
                    <a:pt x="403043" y="257880"/>
                  </a:lnTo>
                  <a:lnTo>
                    <a:pt x="413926" y="265897"/>
                  </a:lnTo>
                  <a:lnTo>
                    <a:pt x="421199" y="277969"/>
                  </a:lnTo>
                  <a:lnTo>
                    <a:pt x="423295" y="291553"/>
                  </a:lnTo>
                  <a:lnTo>
                    <a:pt x="420324" y="304503"/>
                  </a:lnTo>
                  <a:lnTo>
                    <a:pt x="412879" y="315456"/>
                  </a:lnTo>
                  <a:lnTo>
                    <a:pt x="401532" y="323049"/>
                  </a:lnTo>
                  <a:lnTo>
                    <a:pt x="367442" y="337309"/>
                  </a:lnTo>
                  <a:lnTo>
                    <a:pt x="366654" y="337596"/>
                  </a:lnTo>
                  <a:lnTo>
                    <a:pt x="366227" y="337596"/>
                  </a:lnTo>
                  <a:lnTo>
                    <a:pt x="247896" y="387149"/>
                  </a:lnTo>
                  <a:lnTo>
                    <a:pt x="247337" y="387526"/>
                  </a:lnTo>
                  <a:lnTo>
                    <a:pt x="246720" y="387804"/>
                  </a:lnTo>
                  <a:lnTo>
                    <a:pt x="171262" y="419378"/>
                  </a:lnTo>
                  <a:lnTo>
                    <a:pt x="169758" y="423049"/>
                  </a:lnTo>
                  <a:lnTo>
                    <a:pt x="168427" y="426379"/>
                  </a:lnTo>
                  <a:lnTo>
                    <a:pt x="171911" y="434897"/>
                  </a:lnTo>
                  <a:lnTo>
                    <a:pt x="172016" y="435156"/>
                  </a:lnTo>
                  <a:lnTo>
                    <a:pt x="172085" y="435323"/>
                  </a:lnTo>
                  <a:lnTo>
                    <a:pt x="174368" y="437644"/>
                  </a:lnTo>
                  <a:lnTo>
                    <a:pt x="189926" y="444159"/>
                  </a:lnTo>
                  <a:lnTo>
                    <a:pt x="198911" y="449613"/>
                  </a:lnTo>
                  <a:lnTo>
                    <a:pt x="205790" y="457322"/>
                  </a:lnTo>
                  <a:lnTo>
                    <a:pt x="210181" y="466710"/>
                  </a:lnTo>
                  <a:lnTo>
                    <a:pt x="211705" y="477201"/>
                  </a:lnTo>
                  <a:lnTo>
                    <a:pt x="211705" y="582325"/>
                  </a:lnTo>
                  <a:lnTo>
                    <a:pt x="235228" y="582325"/>
                  </a:lnTo>
                  <a:lnTo>
                    <a:pt x="235383" y="516956"/>
                  </a:lnTo>
                  <a:lnTo>
                    <a:pt x="235507" y="465003"/>
                  </a:lnTo>
                  <a:lnTo>
                    <a:pt x="235561" y="442186"/>
                  </a:lnTo>
                  <a:lnTo>
                    <a:pt x="255694" y="409818"/>
                  </a:lnTo>
                  <a:lnTo>
                    <a:pt x="376279" y="359373"/>
                  </a:lnTo>
                  <a:lnTo>
                    <a:pt x="390253" y="357471"/>
                  </a:lnTo>
                  <a:lnTo>
                    <a:pt x="434708" y="357471"/>
                  </a:lnTo>
                  <a:lnTo>
                    <a:pt x="431884" y="353688"/>
                  </a:lnTo>
                  <a:lnTo>
                    <a:pt x="424957" y="347006"/>
                  </a:lnTo>
                  <a:lnTo>
                    <a:pt x="416996" y="341513"/>
                  </a:lnTo>
                  <a:lnTo>
                    <a:pt x="434549" y="326324"/>
                  </a:lnTo>
                  <a:lnTo>
                    <a:pt x="444635" y="306200"/>
                  </a:lnTo>
                  <a:lnTo>
                    <a:pt x="446531" y="283715"/>
                  </a:lnTo>
                  <a:lnTo>
                    <a:pt x="439510" y="261448"/>
                  </a:lnTo>
                  <a:lnTo>
                    <a:pt x="435137" y="254645"/>
                  </a:lnTo>
                  <a:close/>
                </a:path>
                <a:path w="447675" h="832485">
                  <a:moveTo>
                    <a:pt x="434708" y="357471"/>
                  </a:moveTo>
                  <a:lnTo>
                    <a:pt x="390253" y="357471"/>
                  </a:lnTo>
                  <a:lnTo>
                    <a:pt x="403405" y="361017"/>
                  </a:lnTo>
                  <a:lnTo>
                    <a:pt x="414282" y="369296"/>
                  </a:lnTo>
                  <a:lnTo>
                    <a:pt x="421434" y="381596"/>
                  </a:lnTo>
                  <a:lnTo>
                    <a:pt x="423333" y="394934"/>
                  </a:lnTo>
                  <a:lnTo>
                    <a:pt x="423352" y="395069"/>
                  </a:lnTo>
                  <a:lnTo>
                    <a:pt x="420344" y="407892"/>
                  </a:lnTo>
                  <a:lnTo>
                    <a:pt x="412983" y="418762"/>
                  </a:lnTo>
                  <a:lnTo>
                    <a:pt x="401840" y="426379"/>
                  </a:lnTo>
                  <a:lnTo>
                    <a:pt x="309599" y="465003"/>
                  </a:lnTo>
                  <a:lnTo>
                    <a:pt x="306738" y="469327"/>
                  </a:lnTo>
                  <a:lnTo>
                    <a:pt x="306395" y="582325"/>
                  </a:lnTo>
                  <a:lnTo>
                    <a:pt x="329909" y="582325"/>
                  </a:lnTo>
                  <a:lnTo>
                    <a:pt x="330107" y="516956"/>
                  </a:lnTo>
                  <a:lnTo>
                    <a:pt x="330212" y="482119"/>
                  </a:lnTo>
                  <a:lnTo>
                    <a:pt x="410971" y="448304"/>
                  </a:lnTo>
                  <a:lnTo>
                    <a:pt x="430268" y="434898"/>
                  </a:lnTo>
                  <a:lnTo>
                    <a:pt x="442565" y="415707"/>
                  </a:lnTo>
                  <a:lnTo>
                    <a:pt x="446855" y="393250"/>
                  </a:lnTo>
                  <a:lnTo>
                    <a:pt x="442136" y="370043"/>
                  </a:lnTo>
                  <a:lnTo>
                    <a:pt x="437653" y="361416"/>
                  </a:lnTo>
                  <a:lnTo>
                    <a:pt x="434708" y="357471"/>
                  </a:lnTo>
                  <a:close/>
                </a:path>
                <a:path w="447675" h="832485">
                  <a:moveTo>
                    <a:pt x="435537" y="151236"/>
                  </a:moveTo>
                  <a:lnTo>
                    <a:pt x="388829" y="151236"/>
                  </a:lnTo>
                  <a:lnTo>
                    <a:pt x="402566" y="154022"/>
                  </a:lnTo>
                  <a:lnTo>
                    <a:pt x="413790" y="161658"/>
                  </a:lnTo>
                  <a:lnTo>
                    <a:pt x="421366" y="172999"/>
                  </a:lnTo>
                  <a:lnTo>
                    <a:pt x="423965" y="185933"/>
                  </a:lnTo>
                  <a:lnTo>
                    <a:pt x="424065" y="186433"/>
                  </a:lnTo>
                  <a:lnTo>
                    <a:pt x="401503" y="220274"/>
                  </a:lnTo>
                  <a:lnTo>
                    <a:pt x="366428" y="234931"/>
                  </a:lnTo>
                  <a:lnTo>
                    <a:pt x="366070" y="234931"/>
                  </a:lnTo>
                  <a:lnTo>
                    <a:pt x="70791" y="358540"/>
                  </a:lnTo>
                  <a:lnTo>
                    <a:pt x="66980" y="359998"/>
                  </a:lnTo>
                  <a:lnTo>
                    <a:pt x="62440" y="360868"/>
                  </a:lnTo>
                  <a:lnTo>
                    <a:pt x="127148" y="360868"/>
                  </a:lnTo>
                  <a:lnTo>
                    <a:pt x="376122" y="256658"/>
                  </a:lnTo>
                  <a:lnTo>
                    <a:pt x="389352" y="254645"/>
                  </a:lnTo>
                  <a:lnTo>
                    <a:pt x="435137" y="254645"/>
                  </a:lnTo>
                  <a:lnTo>
                    <a:pt x="429905" y="248543"/>
                  </a:lnTo>
                  <a:lnTo>
                    <a:pt x="423896" y="243223"/>
                  </a:lnTo>
                  <a:lnTo>
                    <a:pt x="417192" y="238769"/>
                  </a:lnTo>
                  <a:lnTo>
                    <a:pt x="433687" y="225135"/>
                  </a:lnTo>
                  <a:lnTo>
                    <a:pt x="443998" y="207144"/>
                  </a:lnTo>
                  <a:lnTo>
                    <a:pt x="444202" y="206203"/>
                  </a:lnTo>
                  <a:lnTo>
                    <a:pt x="447523" y="186896"/>
                  </a:lnTo>
                  <a:lnTo>
                    <a:pt x="447509" y="185933"/>
                  </a:lnTo>
                  <a:lnTo>
                    <a:pt x="443625" y="165258"/>
                  </a:lnTo>
                  <a:lnTo>
                    <a:pt x="439138" y="156175"/>
                  </a:lnTo>
                  <a:lnTo>
                    <a:pt x="435537" y="151236"/>
                  </a:lnTo>
                  <a:close/>
                </a:path>
                <a:path w="447675" h="832485">
                  <a:moveTo>
                    <a:pt x="434745" y="48208"/>
                  </a:moveTo>
                  <a:lnTo>
                    <a:pt x="389833" y="48208"/>
                  </a:lnTo>
                  <a:lnTo>
                    <a:pt x="403018" y="51237"/>
                  </a:lnTo>
                  <a:lnTo>
                    <a:pt x="414120" y="59053"/>
                  </a:lnTo>
                  <a:lnTo>
                    <a:pt x="421669" y="71002"/>
                  </a:lnTo>
                  <a:lnTo>
                    <a:pt x="424044" y="84973"/>
                  </a:lnTo>
                  <a:lnTo>
                    <a:pt x="421047" y="98318"/>
                  </a:lnTo>
                  <a:lnTo>
                    <a:pt x="68048" y="256797"/>
                  </a:lnTo>
                  <a:lnTo>
                    <a:pt x="63482" y="257729"/>
                  </a:lnTo>
                  <a:lnTo>
                    <a:pt x="127509" y="257729"/>
                  </a:lnTo>
                  <a:lnTo>
                    <a:pt x="375835" y="153775"/>
                  </a:lnTo>
                  <a:lnTo>
                    <a:pt x="380100" y="152069"/>
                  </a:lnTo>
                  <a:lnTo>
                    <a:pt x="384450" y="151236"/>
                  </a:lnTo>
                  <a:lnTo>
                    <a:pt x="435537" y="151236"/>
                  </a:lnTo>
                  <a:lnTo>
                    <a:pt x="433225" y="148064"/>
                  </a:lnTo>
                  <a:lnTo>
                    <a:pt x="426034" y="141092"/>
                  </a:lnTo>
                  <a:lnTo>
                    <a:pt x="417711" y="135429"/>
                  </a:lnTo>
                  <a:lnTo>
                    <a:pt x="435333" y="120016"/>
                  </a:lnTo>
                  <a:lnTo>
                    <a:pt x="445398" y="99669"/>
                  </a:lnTo>
                  <a:lnTo>
                    <a:pt x="447180" y="77113"/>
                  </a:lnTo>
                  <a:lnTo>
                    <a:pt x="446396" y="74522"/>
                  </a:lnTo>
                  <a:lnTo>
                    <a:pt x="439990" y="54590"/>
                  </a:lnTo>
                  <a:lnTo>
                    <a:pt x="434745" y="48208"/>
                  </a:lnTo>
                  <a:close/>
                </a:path>
                <a:path w="447675" h="832485">
                  <a:moveTo>
                    <a:pt x="246715" y="23750"/>
                  </a:moveTo>
                  <a:lnTo>
                    <a:pt x="200967" y="23749"/>
                  </a:lnTo>
                  <a:lnTo>
                    <a:pt x="214698" y="26626"/>
                  </a:lnTo>
                  <a:lnTo>
                    <a:pt x="225878" y="34338"/>
                  </a:lnTo>
                  <a:lnTo>
                    <a:pt x="233378" y="45735"/>
                  </a:lnTo>
                  <a:lnTo>
                    <a:pt x="235952" y="59053"/>
                  </a:lnTo>
                  <a:lnTo>
                    <a:pt x="236070" y="59667"/>
                  </a:lnTo>
                  <a:lnTo>
                    <a:pt x="214830" y="92223"/>
                  </a:lnTo>
                  <a:lnTo>
                    <a:pt x="68038" y="153774"/>
                  </a:lnTo>
                  <a:lnTo>
                    <a:pt x="63472" y="154697"/>
                  </a:lnTo>
                  <a:lnTo>
                    <a:pt x="127364" y="154697"/>
                  </a:lnTo>
                  <a:lnTo>
                    <a:pt x="318879" y="74522"/>
                  </a:lnTo>
                  <a:lnTo>
                    <a:pt x="257399" y="74522"/>
                  </a:lnTo>
                  <a:lnTo>
                    <a:pt x="258916" y="51237"/>
                  </a:lnTo>
                  <a:lnTo>
                    <a:pt x="258808" y="50722"/>
                  </a:lnTo>
                  <a:lnTo>
                    <a:pt x="251708" y="29600"/>
                  </a:lnTo>
                  <a:lnTo>
                    <a:pt x="246715" y="23750"/>
                  </a:lnTo>
                  <a:close/>
                </a:path>
                <a:path w="447675" h="832485">
                  <a:moveTo>
                    <a:pt x="388346" y="24357"/>
                  </a:moveTo>
                  <a:lnTo>
                    <a:pt x="367569" y="28410"/>
                  </a:lnTo>
                  <a:lnTo>
                    <a:pt x="366766" y="28708"/>
                  </a:lnTo>
                  <a:lnTo>
                    <a:pt x="365786" y="29204"/>
                  </a:lnTo>
                  <a:lnTo>
                    <a:pt x="365561" y="29204"/>
                  </a:lnTo>
                  <a:lnTo>
                    <a:pt x="257399" y="74522"/>
                  </a:lnTo>
                  <a:lnTo>
                    <a:pt x="318879" y="74522"/>
                  </a:lnTo>
                  <a:lnTo>
                    <a:pt x="374500" y="51237"/>
                  </a:lnTo>
                  <a:lnTo>
                    <a:pt x="375906" y="50722"/>
                  </a:lnTo>
                  <a:lnTo>
                    <a:pt x="375467" y="50722"/>
                  </a:lnTo>
                  <a:lnTo>
                    <a:pt x="389833" y="48208"/>
                  </a:lnTo>
                  <a:lnTo>
                    <a:pt x="434745" y="48208"/>
                  </a:lnTo>
                  <a:lnTo>
                    <a:pt x="426449" y="38116"/>
                  </a:lnTo>
                  <a:lnTo>
                    <a:pt x="408604" y="27815"/>
                  </a:lnTo>
                  <a:lnTo>
                    <a:pt x="388346" y="243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4129" y="3558920"/>
              <a:ext cx="494030" cy="561975"/>
            </a:xfrm>
            <a:custGeom>
              <a:avLst/>
              <a:gdLst/>
              <a:ahLst/>
              <a:cxnLst/>
              <a:rect l="l" t="t" r="r" b="b"/>
              <a:pathLst>
                <a:path w="494030" h="561975">
                  <a:moveTo>
                    <a:pt x="299973" y="0"/>
                  </a:moveTo>
                  <a:lnTo>
                    <a:pt x="199770" y="158114"/>
                  </a:lnTo>
                  <a:lnTo>
                    <a:pt x="241045" y="176783"/>
                  </a:lnTo>
                  <a:lnTo>
                    <a:pt x="114807" y="312292"/>
                  </a:lnTo>
                  <a:lnTo>
                    <a:pt x="156082" y="334898"/>
                  </a:lnTo>
                  <a:lnTo>
                    <a:pt x="0" y="561720"/>
                  </a:lnTo>
                  <a:lnTo>
                    <a:pt x="264794" y="387857"/>
                  </a:lnTo>
                  <a:lnTo>
                    <a:pt x="214375" y="363727"/>
                  </a:lnTo>
                  <a:lnTo>
                    <a:pt x="378840" y="252348"/>
                  </a:lnTo>
                  <a:lnTo>
                    <a:pt x="319913" y="218058"/>
                  </a:lnTo>
                  <a:lnTo>
                    <a:pt x="493648" y="101218"/>
                  </a:lnTo>
                  <a:lnTo>
                    <a:pt x="29997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94129" y="3558920"/>
              <a:ext cx="494030" cy="561975"/>
            </a:xfrm>
            <a:custGeom>
              <a:avLst/>
              <a:gdLst/>
              <a:ahLst/>
              <a:cxnLst/>
              <a:rect l="l" t="t" r="r" b="b"/>
              <a:pathLst>
                <a:path w="494030" h="561975">
                  <a:moveTo>
                    <a:pt x="299973" y="0"/>
                  </a:moveTo>
                  <a:lnTo>
                    <a:pt x="199770" y="158114"/>
                  </a:lnTo>
                  <a:lnTo>
                    <a:pt x="241045" y="176783"/>
                  </a:lnTo>
                  <a:lnTo>
                    <a:pt x="114807" y="312292"/>
                  </a:lnTo>
                  <a:lnTo>
                    <a:pt x="156082" y="334898"/>
                  </a:lnTo>
                  <a:lnTo>
                    <a:pt x="0" y="561720"/>
                  </a:lnTo>
                  <a:lnTo>
                    <a:pt x="264794" y="387857"/>
                  </a:lnTo>
                  <a:lnTo>
                    <a:pt x="214375" y="363727"/>
                  </a:lnTo>
                  <a:lnTo>
                    <a:pt x="378840" y="252348"/>
                  </a:lnTo>
                  <a:lnTo>
                    <a:pt x="319913" y="218058"/>
                  </a:lnTo>
                  <a:lnTo>
                    <a:pt x="493648" y="101218"/>
                  </a:lnTo>
                  <a:lnTo>
                    <a:pt x="299973" y="0"/>
                  </a:lnTo>
                  <a:close/>
                </a:path>
              </a:pathLst>
            </a:custGeom>
            <a:ln w="12700">
              <a:solidFill>
                <a:srgbClr val="3951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 descr="Shape  Description automatically generated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3763" y="4291571"/>
              <a:ext cx="455561" cy="455561"/>
            </a:xfrm>
            <a:prstGeom prst="rect">
              <a:avLst/>
            </a:prstGeom>
          </p:spPr>
        </p:pic>
        <p:pic>
          <p:nvPicPr>
            <p:cNvPr id="16" name="object 16" descr="Green Plus Minus Hi | Free Images at Clker.com - vector clip art online,  royalty free &amp; public domain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699" y="4223892"/>
              <a:ext cx="593242" cy="5909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434199" y="3491991"/>
              <a:ext cx="494030" cy="561975"/>
            </a:xfrm>
            <a:custGeom>
              <a:avLst/>
              <a:gdLst/>
              <a:ahLst/>
              <a:cxnLst/>
              <a:rect l="l" t="t" r="r" b="b"/>
              <a:pathLst>
                <a:path w="494029" h="561975">
                  <a:moveTo>
                    <a:pt x="300100" y="0"/>
                  </a:moveTo>
                  <a:lnTo>
                    <a:pt x="199771" y="158115"/>
                  </a:lnTo>
                  <a:lnTo>
                    <a:pt x="241173" y="176657"/>
                  </a:lnTo>
                  <a:lnTo>
                    <a:pt x="114807" y="312166"/>
                  </a:lnTo>
                  <a:lnTo>
                    <a:pt x="156082" y="334772"/>
                  </a:lnTo>
                  <a:lnTo>
                    <a:pt x="0" y="561721"/>
                  </a:lnTo>
                  <a:lnTo>
                    <a:pt x="264795" y="387858"/>
                  </a:lnTo>
                  <a:lnTo>
                    <a:pt x="214375" y="363728"/>
                  </a:lnTo>
                  <a:lnTo>
                    <a:pt x="378841" y="252349"/>
                  </a:lnTo>
                  <a:lnTo>
                    <a:pt x="319912" y="217932"/>
                  </a:lnTo>
                  <a:lnTo>
                    <a:pt x="493649" y="101092"/>
                  </a:lnTo>
                  <a:lnTo>
                    <a:pt x="3001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34199" y="3491991"/>
              <a:ext cx="494030" cy="561975"/>
            </a:xfrm>
            <a:custGeom>
              <a:avLst/>
              <a:gdLst/>
              <a:ahLst/>
              <a:cxnLst/>
              <a:rect l="l" t="t" r="r" b="b"/>
              <a:pathLst>
                <a:path w="494029" h="561975">
                  <a:moveTo>
                    <a:pt x="300100" y="0"/>
                  </a:moveTo>
                  <a:lnTo>
                    <a:pt x="199771" y="158115"/>
                  </a:lnTo>
                  <a:lnTo>
                    <a:pt x="241173" y="176657"/>
                  </a:lnTo>
                  <a:lnTo>
                    <a:pt x="114807" y="312166"/>
                  </a:lnTo>
                  <a:lnTo>
                    <a:pt x="156082" y="334772"/>
                  </a:lnTo>
                  <a:lnTo>
                    <a:pt x="0" y="561721"/>
                  </a:lnTo>
                  <a:lnTo>
                    <a:pt x="264795" y="387858"/>
                  </a:lnTo>
                  <a:lnTo>
                    <a:pt x="214375" y="363728"/>
                  </a:lnTo>
                  <a:lnTo>
                    <a:pt x="378841" y="252349"/>
                  </a:lnTo>
                  <a:lnTo>
                    <a:pt x="319912" y="217932"/>
                  </a:lnTo>
                  <a:lnTo>
                    <a:pt x="493649" y="101092"/>
                  </a:lnTo>
                  <a:lnTo>
                    <a:pt x="300100" y="0"/>
                  </a:lnTo>
                  <a:close/>
                </a:path>
              </a:pathLst>
            </a:custGeom>
            <a:ln w="12700">
              <a:solidFill>
                <a:srgbClr val="3951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34720" y="934799"/>
            <a:ext cx="11089640" cy="403034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295"/>
              </a:spcBef>
              <a:buClr>
                <a:srgbClr val="00AFEF"/>
              </a:buClr>
              <a:buChar char="•"/>
              <a:tabLst>
                <a:tab pos="299085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battery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device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produces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electricity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chemical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reactions.</a:t>
            </a:r>
            <a:endParaRPr sz="20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spcBef>
                <a:spcPts val="1200"/>
              </a:spcBef>
              <a:buClr>
                <a:srgbClr val="00AFEF"/>
              </a:buClr>
              <a:buChar char="•"/>
              <a:tabLst>
                <a:tab pos="299085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battery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works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connecting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outside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circuit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take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give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off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energy.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this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process, </a:t>
            </a:r>
            <a:r>
              <a:rPr sz="2000" dirty="0">
                <a:latin typeface="Arial"/>
                <a:cs typeface="Arial"/>
              </a:rPr>
              <a:t>electrons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travel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circuit,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same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time,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charged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particles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called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ions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move </a:t>
            </a:r>
            <a:r>
              <a:rPr sz="2000" dirty="0">
                <a:latin typeface="Arial"/>
                <a:cs typeface="Arial"/>
              </a:rPr>
              <a:t>through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special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liquid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called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electrolyte.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2000">
              <a:latin typeface="Arial"/>
              <a:cs typeface="Arial"/>
            </a:endParaRPr>
          </a:p>
          <a:p>
            <a:pPr marL="7817484" marR="14795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battery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usually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has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different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metals,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chemical </a:t>
            </a:r>
            <a:r>
              <a:rPr sz="2400" dirty="0">
                <a:latin typeface="Arial"/>
                <a:cs typeface="Arial"/>
              </a:rPr>
              <a:t>inside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called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an </a:t>
            </a:r>
            <a:r>
              <a:rPr sz="2400" spc="-10" dirty="0">
                <a:latin typeface="Arial"/>
                <a:cs typeface="Arial"/>
              </a:rPr>
              <a:t>electrolyte.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D30F91A-3DAA-8A49-7BAE-EB88E62BC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5495035" y="4775708"/>
            <a:ext cx="13671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7E7E7E"/>
                </a:solidFill>
                <a:latin typeface="Arial"/>
                <a:cs typeface="Arial"/>
              </a:rPr>
              <a:t>Energy</a:t>
            </a:r>
            <a:r>
              <a:rPr sz="1600" b="1" spc="-7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7E7E7E"/>
                </a:solidFill>
                <a:latin typeface="Arial"/>
                <a:cs typeface="Arial"/>
              </a:rPr>
              <a:t>Sticks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4021" y="331835"/>
            <a:ext cx="6441440" cy="6416040"/>
            <a:chOff x="2904021" y="331835"/>
            <a:chExt cx="6441440" cy="6416040"/>
          </a:xfrm>
        </p:grpSpPr>
        <p:pic>
          <p:nvPicPr>
            <p:cNvPr id="3" name="object 3" descr="Electronic devices icon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4021" y="331835"/>
              <a:ext cx="6441106" cy="6415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0128" y="2825508"/>
              <a:ext cx="2933700" cy="6004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0448" y="2890519"/>
              <a:ext cx="2853181" cy="5187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14872" y="3092157"/>
              <a:ext cx="286537" cy="19511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46113" y="3166374"/>
              <a:ext cx="185420" cy="94615"/>
            </a:xfrm>
            <a:custGeom>
              <a:avLst/>
              <a:gdLst/>
              <a:ahLst/>
              <a:cxnLst/>
              <a:rect l="l" t="t" r="r" b="b"/>
              <a:pathLst>
                <a:path w="185420" h="94614">
                  <a:moveTo>
                    <a:pt x="184848" y="0"/>
                  </a:moveTo>
                  <a:lnTo>
                    <a:pt x="0" y="0"/>
                  </a:lnTo>
                  <a:lnTo>
                    <a:pt x="0" y="94096"/>
                  </a:lnTo>
                  <a:lnTo>
                    <a:pt x="184848" y="94096"/>
                  </a:lnTo>
                  <a:lnTo>
                    <a:pt x="184848" y="0"/>
                  </a:lnTo>
                  <a:close/>
                </a:path>
              </a:pathLst>
            </a:custGeom>
            <a:solidFill>
              <a:srgbClr val="0550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6113" y="3166374"/>
              <a:ext cx="185420" cy="94615"/>
            </a:xfrm>
            <a:custGeom>
              <a:avLst/>
              <a:gdLst/>
              <a:ahLst/>
              <a:cxnLst/>
              <a:rect l="l" t="t" r="r" b="b"/>
              <a:pathLst>
                <a:path w="185420" h="94614">
                  <a:moveTo>
                    <a:pt x="0" y="94096"/>
                  </a:moveTo>
                  <a:lnTo>
                    <a:pt x="184848" y="94096"/>
                  </a:lnTo>
                  <a:lnTo>
                    <a:pt x="184848" y="0"/>
                  </a:lnTo>
                  <a:lnTo>
                    <a:pt x="0" y="0"/>
                  </a:lnTo>
                  <a:lnTo>
                    <a:pt x="0" y="94096"/>
                  </a:lnTo>
                  <a:close/>
                </a:path>
              </a:pathLst>
            </a:custGeom>
            <a:ln w="19811">
              <a:solidFill>
                <a:srgbClr val="3694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8420" y="2820898"/>
              <a:ext cx="2478024" cy="6050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8739" y="2885566"/>
              <a:ext cx="2398521" cy="52374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535683" y="842772"/>
            <a:ext cx="963294" cy="691515"/>
            <a:chOff x="1535683" y="842772"/>
            <a:chExt cx="963294" cy="691515"/>
          </a:xfrm>
        </p:grpSpPr>
        <p:sp>
          <p:nvSpPr>
            <p:cNvPr id="12" name="object 12"/>
            <p:cNvSpPr/>
            <p:nvPr/>
          </p:nvSpPr>
          <p:spPr>
            <a:xfrm>
              <a:off x="1547113" y="854202"/>
              <a:ext cx="940435" cy="668655"/>
            </a:xfrm>
            <a:custGeom>
              <a:avLst/>
              <a:gdLst/>
              <a:ahLst/>
              <a:cxnLst/>
              <a:rect l="l" t="t" r="r" b="b"/>
              <a:pathLst>
                <a:path w="940435" h="668655">
                  <a:moveTo>
                    <a:pt x="212471" y="0"/>
                  </a:moveTo>
                  <a:lnTo>
                    <a:pt x="166837" y="4258"/>
                  </a:lnTo>
                  <a:lnTo>
                    <a:pt x="167347" y="4258"/>
                  </a:lnTo>
                  <a:lnTo>
                    <a:pt x="127888" y="16763"/>
                  </a:lnTo>
                  <a:lnTo>
                    <a:pt x="93456" y="37719"/>
                  </a:lnTo>
                  <a:lnTo>
                    <a:pt x="64262" y="67056"/>
                  </a:lnTo>
                  <a:lnTo>
                    <a:pt x="28579" y="132705"/>
                  </a:lnTo>
                  <a:lnTo>
                    <a:pt x="16081" y="174180"/>
                  </a:lnTo>
                  <a:lnTo>
                    <a:pt x="7149" y="221412"/>
                  </a:lnTo>
                  <a:lnTo>
                    <a:pt x="1787" y="274395"/>
                  </a:lnTo>
                  <a:lnTo>
                    <a:pt x="0" y="333121"/>
                  </a:lnTo>
                  <a:lnTo>
                    <a:pt x="2332" y="403893"/>
                  </a:lnTo>
                  <a:lnTo>
                    <a:pt x="9335" y="465479"/>
                  </a:lnTo>
                  <a:lnTo>
                    <a:pt x="21012" y="517866"/>
                  </a:lnTo>
                  <a:lnTo>
                    <a:pt x="37298" y="560847"/>
                  </a:lnTo>
                  <a:lnTo>
                    <a:pt x="37372" y="561042"/>
                  </a:lnTo>
                  <a:lnTo>
                    <a:pt x="58420" y="594995"/>
                  </a:lnTo>
                  <a:lnTo>
                    <a:pt x="90044" y="627145"/>
                  </a:lnTo>
                  <a:lnTo>
                    <a:pt x="126253" y="650081"/>
                  </a:lnTo>
                  <a:lnTo>
                    <a:pt x="167058" y="663825"/>
                  </a:lnTo>
                  <a:lnTo>
                    <a:pt x="212471" y="668401"/>
                  </a:lnTo>
                  <a:lnTo>
                    <a:pt x="257454" y="664229"/>
                  </a:lnTo>
                  <a:lnTo>
                    <a:pt x="297164" y="651700"/>
                  </a:lnTo>
                  <a:lnTo>
                    <a:pt x="331610" y="630789"/>
                  </a:lnTo>
                  <a:lnTo>
                    <a:pt x="360806" y="601472"/>
                  </a:lnTo>
                  <a:lnTo>
                    <a:pt x="383604" y="564388"/>
                  </a:lnTo>
                  <a:lnTo>
                    <a:pt x="212471" y="564388"/>
                  </a:lnTo>
                  <a:lnTo>
                    <a:pt x="201445" y="563504"/>
                  </a:lnTo>
                  <a:lnTo>
                    <a:pt x="163688" y="541220"/>
                  </a:lnTo>
                  <a:lnTo>
                    <a:pt x="142875" y="492760"/>
                  </a:lnTo>
                  <a:lnTo>
                    <a:pt x="134191" y="431641"/>
                  </a:lnTo>
                  <a:lnTo>
                    <a:pt x="132049" y="387879"/>
                  </a:lnTo>
                  <a:lnTo>
                    <a:pt x="131318" y="334518"/>
                  </a:lnTo>
                  <a:lnTo>
                    <a:pt x="132120" y="281412"/>
                  </a:lnTo>
                  <a:lnTo>
                    <a:pt x="132125" y="281056"/>
                  </a:lnTo>
                  <a:lnTo>
                    <a:pt x="134465" y="237331"/>
                  </a:lnTo>
                  <a:lnTo>
                    <a:pt x="134540" y="235918"/>
                  </a:lnTo>
                  <a:lnTo>
                    <a:pt x="144144" y="170561"/>
                  </a:lnTo>
                  <a:lnTo>
                    <a:pt x="163450" y="127305"/>
                  </a:lnTo>
                  <a:lnTo>
                    <a:pt x="201423" y="105044"/>
                  </a:lnTo>
                  <a:lnTo>
                    <a:pt x="212471" y="104139"/>
                  </a:lnTo>
                  <a:lnTo>
                    <a:pt x="383592" y="104139"/>
                  </a:lnTo>
                  <a:lnTo>
                    <a:pt x="380692" y="97674"/>
                  </a:lnTo>
                  <a:lnTo>
                    <a:pt x="361188" y="67945"/>
                  </a:lnTo>
                  <a:lnTo>
                    <a:pt x="331825" y="38254"/>
                  </a:lnTo>
                  <a:lnTo>
                    <a:pt x="297259" y="17017"/>
                  </a:lnTo>
                  <a:lnTo>
                    <a:pt x="257478" y="4258"/>
                  </a:lnTo>
                  <a:lnTo>
                    <a:pt x="212471" y="0"/>
                  </a:lnTo>
                  <a:close/>
                </a:path>
                <a:path w="940435" h="668655">
                  <a:moveTo>
                    <a:pt x="383592" y="104139"/>
                  </a:moveTo>
                  <a:lnTo>
                    <a:pt x="212471" y="104139"/>
                  </a:lnTo>
                  <a:lnTo>
                    <a:pt x="223569" y="105044"/>
                  </a:lnTo>
                  <a:lnTo>
                    <a:pt x="234013" y="107759"/>
                  </a:lnTo>
                  <a:lnTo>
                    <a:pt x="269065" y="140239"/>
                  </a:lnTo>
                  <a:lnTo>
                    <a:pt x="282194" y="176149"/>
                  </a:lnTo>
                  <a:lnTo>
                    <a:pt x="290877" y="237331"/>
                  </a:lnTo>
                  <a:lnTo>
                    <a:pt x="293017" y="281056"/>
                  </a:lnTo>
                  <a:lnTo>
                    <a:pt x="293732" y="333121"/>
                  </a:lnTo>
                  <a:lnTo>
                    <a:pt x="293750" y="334518"/>
                  </a:lnTo>
                  <a:lnTo>
                    <a:pt x="292946" y="387568"/>
                  </a:lnTo>
                  <a:lnTo>
                    <a:pt x="290580" y="431641"/>
                  </a:lnTo>
                  <a:lnTo>
                    <a:pt x="286464" y="469552"/>
                  </a:lnTo>
                  <a:lnTo>
                    <a:pt x="275417" y="515173"/>
                  </a:lnTo>
                  <a:lnTo>
                    <a:pt x="253111" y="549910"/>
                  </a:lnTo>
                  <a:lnTo>
                    <a:pt x="233904" y="560847"/>
                  </a:lnTo>
                  <a:lnTo>
                    <a:pt x="233770" y="560847"/>
                  </a:lnTo>
                  <a:lnTo>
                    <a:pt x="223505" y="563504"/>
                  </a:lnTo>
                  <a:lnTo>
                    <a:pt x="223321" y="563504"/>
                  </a:lnTo>
                  <a:lnTo>
                    <a:pt x="212471" y="564388"/>
                  </a:lnTo>
                  <a:lnTo>
                    <a:pt x="383604" y="564388"/>
                  </a:lnTo>
                  <a:lnTo>
                    <a:pt x="408987" y="494093"/>
                  </a:lnTo>
                  <a:lnTo>
                    <a:pt x="417919" y="446710"/>
                  </a:lnTo>
                  <a:lnTo>
                    <a:pt x="423281" y="393521"/>
                  </a:lnTo>
                  <a:lnTo>
                    <a:pt x="425069" y="334518"/>
                  </a:lnTo>
                  <a:lnTo>
                    <a:pt x="423291" y="275366"/>
                  </a:lnTo>
                  <a:lnTo>
                    <a:pt x="417961" y="222113"/>
                  </a:lnTo>
                  <a:lnTo>
                    <a:pt x="409082" y="174751"/>
                  </a:lnTo>
                  <a:lnTo>
                    <a:pt x="396658" y="133274"/>
                  </a:lnTo>
                  <a:lnTo>
                    <a:pt x="383592" y="104139"/>
                  </a:lnTo>
                  <a:close/>
                </a:path>
                <a:path w="940435" h="668655">
                  <a:moveTo>
                    <a:pt x="626491" y="468884"/>
                  </a:moveTo>
                  <a:lnTo>
                    <a:pt x="504952" y="483615"/>
                  </a:lnTo>
                  <a:lnTo>
                    <a:pt x="512764" y="522960"/>
                  </a:lnTo>
                  <a:lnTo>
                    <a:pt x="526684" y="558339"/>
                  </a:lnTo>
                  <a:lnTo>
                    <a:pt x="572897" y="617347"/>
                  </a:lnTo>
                  <a:lnTo>
                    <a:pt x="604023" y="639683"/>
                  </a:lnTo>
                  <a:lnTo>
                    <a:pt x="638937" y="655637"/>
                  </a:lnTo>
                  <a:lnTo>
                    <a:pt x="677660" y="665210"/>
                  </a:lnTo>
                  <a:lnTo>
                    <a:pt x="720217" y="668401"/>
                  </a:lnTo>
                  <a:lnTo>
                    <a:pt x="765153" y="664612"/>
                  </a:lnTo>
                  <a:lnTo>
                    <a:pt x="806243" y="653240"/>
                  </a:lnTo>
                  <a:lnTo>
                    <a:pt x="843500" y="634271"/>
                  </a:lnTo>
                  <a:lnTo>
                    <a:pt x="876935" y="607695"/>
                  </a:lnTo>
                  <a:lnTo>
                    <a:pt x="904458" y="575790"/>
                  </a:lnTo>
                  <a:lnTo>
                    <a:pt x="910850" y="564388"/>
                  </a:lnTo>
                  <a:lnTo>
                    <a:pt x="719328" y="564388"/>
                  </a:lnTo>
                  <a:lnTo>
                    <a:pt x="701899" y="562862"/>
                  </a:lnTo>
                  <a:lnTo>
                    <a:pt x="657733" y="539876"/>
                  </a:lnTo>
                  <a:lnTo>
                    <a:pt x="630586" y="490745"/>
                  </a:lnTo>
                  <a:lnTo>
                    <a:pt x="626491" y="468884"/>
                  </a:lnTo>
                  <a:close/>
                </a:path>
                <a:path w="940435" h="668655">
                  <a:moveTo>
                    <a:pt x="899731" y="352806"/>
                  </a:moveTo>
                  <a:lnTo>
                    <a:pt x="723773" y="352806"/>
                  </a:lnTo>
                  <a:lnTo>
                    <a:pt x="741370" y="354524"/>
                  </a:lnTo>
                  <a:lnTo>
                    <a:pt x="757586" y="359695"/>
                  </a:lnTo>
                  <a:lnTo>
                    <a:pt x="796970" y="395539"/>
                  </a:lnTo>
                  <a:lnTo>
                    <a:pt x="809682" y="433016"/>
                  </a:lnTo>
                  <a:lnTo>
                    <a:pt x="811276" y="455422"/>
                  </a:lnTo>
                  <a:lnTo>
                    <a:pt x="809611" y="479184"/>
                  </a:lnTo>
                  <a:lnTo>
                    <a:pt x="796327" y="518947"/>
                  </a:lnTo>
                  <a:lnTo>
                    <a:pt x="770655" y="547832"/>
                  </a:lnTo>
                  <a:lnTo>
                    <a:pt x="719328" y="564388"/>
                  </a:lnTo>
                  <a:lnTo>
                    <a:pt x="910850" y="564388"/>
                  </a:lnTo>
                  <a:lnTo>
                    <a:pt x="924147" y="540670"/>
                  </a:lnTo>
                  <a:lnTo>
                    <a:pt x="935978" y="502360"/>
                  </a:lnTo>
                  <a:lnTo>
                    <a:pt x="939927" y="460883"/>
                  </a:lnTo>
                  <a:lnTo>
                    <a:pt x="937865" y="433016"/>
                  </a:lnTo>
                  <a:lnTo>
                    <a:pt x="937809" y="432260"/>
                  </a:lnTo>
                  <a:lnTo>
                    <a:pt x="931465" y="405828"/>
                  </a:lnTo>
                  <a:lnTo>
                    <a:pt x="920906" y="381587"/>
                  </a:lnTo>
                  <a:lnTo>
                    <a:pt x="906251" y="359695"/>
                  </a:lnTo>
                  <a:lnTo>
                    <a:pt x="906144" y="359537"/>
                  </a:lnTo>
                  <a:lnTo>
                    <a:pt x="899731" y="352806"/>
                  </a:lnTo>
                  <a:close/>
                </a:path>
                <a:path w="940435" h="668655">
                  <a:moveTo>
                    <a:pt x="895002" y="103250"/>
                  </a:moveTo>
                  <a:lnTo>
                    <a:pt x="712597" y="103250"/>
                  </a:lnTo>
                  <a:lnTo>
                    <a:pt x="728075" y="104467"/>
                  </a:lnTo>
                  <a:lnTo>
                    <a:pt x="741933" y="108124"/>
                  </a:lnTo>
                  <a:lnTo>
                    <a:pt x="773441" y="133473"/>
                  </a:lnTo>
                  <a:lnTo>
                    <a:pt x="784479" y="175513"/>
                  </a:lnTo>
                  <a:lnTo>
                    <a:pt x="782810" y="193990"/>
                  </a:lnTo>
                  <a:lnTo>
                    <a:pt x="757682" y="237871"/>
                  </a:lnTo>
                  <a:lnTo>
                    <a:pt x="703961" y="259087"/>
                  </a:lnTo>
                  <a:lnTo>
                    <a:pt x="679958" y="259969"/>
                  </a:lnTo>
                  <a:lnTo>
                    <a:pt x="666115" y="362203"/>
                  </a:lnTo>
                  <a:lnTo>
                    <a:pt x="682285" y="358056"/>
                  </a:lnTo>
                  <a:lnTo>
                    <a:pt x="697277" y="355123"/>
                  </a:lnTo>
                  <a:lnTo>
                    <a:pt x="711102" y="353381"/>
                  </a:lnTo>
                  <a:lnTo>
                    <a:pt x="723773" y="352806"/>
                  </a:lnTo>
                  <a:lnTo>
                    <a:pt x="899731" y="352806"/>
                  </a:lnTo>
                  <a:lnTo>
                    <a:pt x="887880" y="340367"/>
                  </a:lnTo>
                  <a:lnTo>
                    <a:pt x="866806" y="324961"/>
                  </a:lnTo>
                  <a:lnTo>
                    <a:pt x="842922" y="313316"/>
                  </a:lnTo>
                  <a:lnTo>
                    <a:pt x="816229" y="305435"/>
                  </a:lnTo>
                  <a:lnTo>
                    <a:pt x="857400" y="277622"/>
                  </a:lnTo>
                  <a:lnTo>
                    <a:pt x="886809" y="245427"/>
                  </a:lnTo>
                  <a:lnTo>
                    <a:pt x="904454" y="208851"/>
                  </a:lnTo>
                  <a:lnTo>
                    <a:pt x="910336" y="167894"/>
                  </a:lnTo>
                  <a:lnTo>
                    <a:pt x="907474" y="138368"/>
                  </a:lnTo>
                  <a:lnTo>
                    <a:pt x="898874" y="110378"/>
                  </a:lnTo>
                  <a:lnTo>
                    <a:pt x="895002" y="103250"/>
                  </a:lnTo>
                  <a:close/>
                </a:path>
                <a:path w="940435" h="668655">
                  <a:moveTo>
                    <a:pt x="716153" y="0"/>
                  </a:moveTo>
                  <a:lnTo>
                    <a:pt x="664813" y="5111"/>
                  </a:lnTo>
                  <a:lnTo>
                    <a:pt x="618617" y="20320"/>
                  </a:lnTo>
                  <a:lnTo>
                    <a:pt x="579897" y="44497"/>
                  </a:lnTo>
                  <a:lnTo>
                    <a:pt x="550799" y="76200"/>
                  </a:lnTo>
                  <a:lnTo>
                    <a:pt x="529478" y="117633"/>
                  </a:lnTo>
                  <a:lnTo>
                    <a:pt x="514461" y="170606"/>
                  </a:lnTo>
                  <a:lnTo>
                    <a:pt x="514350" y="171069"/>
                  </a:lnTo>
                  <a:lnTo>
                    <a:pt x="630047" y="190753"/>
                  </a:lnTo>
                  <a:lnTo>
                    <a:pt x="633488" y="171069"/>
                  </a:lnTo>
                  <a:lnTo>
                    <a:pt x="633569" y="170606"/>
                  </a:lnTo>
                  <a:lnTo>
                    <a:pt x="657733" y="125475"/>
                  </a:lnTo>
                  <a:lnTo>
                    <a:pt x="697095" y="104634"/>
                  </a:lnTo>
                  <a:lnTo>
                    <a:pt x="712597" y="103250"/>
                  </a:lnTo>
                  <a:lnTo>
                    <a:pt x="895002" y="103250"/>
                  </a:lnTo>
                  <a:lnTo>
                    <a:pt x="884511" y="83937"/>
                  </a:lnTo>
                  <a:lnTo>
                    <a:pt x="864362" y="59055"/>
                  </a:lnTo>
                  <a:lnTo>
                    <a:pt x="834167" y="33218"/>
                  </a:lnTo>
                  <a:lnTo>
                    <a:pt x="799401" y="14763"/>
                  </a:lnTo>
                  <a:lnTo>
                    <a:pt x="760063" y="3690"/>
                  </a:lnTo>
                  <a:lnTo>
                    <a:pt x="716153" y="0"/>
                  </a:lnTo>
                  <a:close/>
                </a:path>
              </a:pathLst>
            </a:custGeom>
            <a:solidFill>
              <a:srgbClr val="ABD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7113" y="854202"/>
              <a:ext cx="940435" cy="668655"/>
            </a:xfrm>
            <a:custGeom>
              <a:avLst/>
              <a:gdLst/>
              <a:ahLst/>
              <a:cxnLst/>
              <a:rect l="l" t="t" r="r" b="b"/>
              <a:pathLst>
                <a:path w="940435" h="668655">
                  <a:moveTo>
                    <a:pt x="212471" y="104139"/>
                  </a:moveTo>
                  <a:lnTo>
                    <a:pt x="171831" y="118618"/>
                  </a:lnTo>
                  <a:lnTo>
                    <a:pt x="149596" y="153300"/>
                  </a:lnTo>
                  <a:lnTo>
                    <a:pt x="138551" y="199090"/>
                  </a:lnTo>
                  <a:lnTo>
                    <a:pt x="132125" y="281056"/>
                  </a:lnTo>
                  <a:lnTo>
                    <a:pt x="131318" y="334518"/>
                  </a:lnTo>
                  <a:lnTo>
                    <a:pt x="132034" y="387568"/>
                  </a:lnTo>
                  <a:lnTo>
                    <a:pt x="134191" y="431641"/>
                  </a:lnTo>
                  <a:lnTo>
                    <a:pt x="142875" y="492760"/>
                  </a:lnTo>
                  <a:lnTo>
                    <a:pt x="156003" y="528653"/>
                  </a:lnTo>
                  <a:lnTo>
                    <a:pt x="191039" y="560847"/>
                  </a:lnTo>
                  <a:lnTo>
                    <a:pt x="212471" y="564388"/>
                  </a:lnTo>
                  <a:lnTo>
                    <a:pt x="223589" y="563483"/>
                  </a:lnTo>
                  <a:lnTo>
                    <a:pt x="261562" y="541220"/>
                  </a:lnTo>
                  <a:lnTo>
                    <a:pt x="280797" y="497839"/>
                  </a:lnTo>
                  <a:lnTo>
                    <a:pt x="290512" y="432895"/>
                  </a:lnTo>
                  <a:lnTo>
                    <a:pt x="292941" y="387879"/>
                  </a:lnTo>
                  <a:lnTo>
                    <a:pt x="293750" y="334518"/>
                  </a:lnTo>
                  <a:lnTo>
                    <a:pt x="293034" y="281412"/>
                  </a:lnTo>
                  <a:lnTo>
                    <a:pt x="290877" y="237331"/>
                  </a:lnTo>
                  <a:lnTo>
                    <a:pt x="282194" y="176149"/>
                  </a:lnTo>
                  <a:lnTo>
                    <a:pt x="269065" y="140239"/>
                  </a:lnTo>
                  <a:lnTo>
                    <a:pt x="234013" y="107759"/>
                  </a:lnTo>
                  <a:lnTo>
                    <a:pt x="212471" y="104139"/>
                  </a:lnTo>
                  <a:close/>
                </a:path>
                <a:path w="940435" h="668655">
                  <a:moveTo>
                    <a:pt x="716153" y="0"/>
                  </a:moveTo>
                  <a:lnTo>
                    <a:pt x="760063" y="3690"/>
                  </a:lnTo>
                  <a:lnTo>
                    <a:pt x="799401" y="14763"/>
                  </a:lnTo>
                  <a:lnTo>
                    <a:pt x="834167" y="33218"/>
                  </a:lnTo>
                  <a:lnTo>
                    <a:pt x="864362" y="59055"/>
                  </a:lnTo>
                  <a:lnTo>
                    <a:pt x="898874" y="110378"/>
                  </a:lnTo>
                  <a:lnTo>
                    <a:pt x="910336" y="167894"/>
                  </a:lnTo>
                  <a:lnTo>
                    <a:pt x="904454" y="208851"/>
                  </a:lnTo>
                  <a:lnTo>
                    <a:pt x="886809" y="245427"/>
                  </a:lnTo>
                  <a:lnTo>
                    <a:pt x="857400" y="277622"/>
                  </a:lnTo>
                  <a:lnTo>
                    <a:pt x="816229" y="305435"/>
                  </a:lnTo>
                  <a:lnTo>
                    <a:pt x="842922" y="313316"/>
                  </a:lnTo>
                  <a:lnTo>
                    <a:pt x="887880" y="340367"/>
                  </a:lnTo>
                  <a:lnTo>
                    <a:pt x="920906" y="381587"/>
                  </a:lnTo>
                  <a:lnTo>
                    <a:pt x="937809" y="432260"/>
                  </a:lnTo>
                  <a:lnTo>
                    <a:pt x="939927" y="460883"/>
                  </a:lnTo>
                  <a:lnTo>
                    <a:pt x="935978" y="502360"/>
                  </a:lnTo>
                  <a:lnTo>
                    <a:pt x="924147" y="540670"/>
                  </a:lnTo>
                  <a:lnTo>
                    <a:pt x="904458" y="575790"/>
                  </a:lnTo>
                  <a:lnTo>
                    <a:pt x="876935" y="607695"/>
                  </a:lnTo>
                  <a:lnTo>
                    <a:pt x="843500" y="634271"/>
                  </a:lnTo>
                  <a:lnTo>
                    <a:pt x="806243" y="653240"/>
                  </a:lnTo>
                  <a:lnTo>
                    <a:pt x="765153" y="664612"/>
                  </a:lnTo>
                  <a:lnTo>
                    <a:pt x="720217" y="668401"/>
                  </a:lnTo>
                  <a:lnTo>
                    <a:pt x="677660" y="665210"/>
                  </a:lnTo>
                  <a:lnTo>
                    <a:pt x="638937" y="655637"/>
                  </a:lnTo>
                  <a:lnTo>
                    <a:pt x="604023" y="639683"/>
                  </a:lnTo>
                  <a:lnTo>
                    <a:pt x="572897" y="617347"/>
                  </a:lnTo>
                  <a:lnTo>
                    <a:pt x="526684" y="558339"/>
                  </a:lnTo>
                  <a:lnTo>
                    <a:pt x="504952" y="483615"/>
                  </a:lnTo>
                  <a:lnTo>
                    <a:pt x="626491" y="468884"/>
                  </a:lnTo>
                  <a:lnTo>
                    <a:pt x="630586" y="490745"/>
                  </a:lnTo>
                  <a:lnTo>
                    <a:pt x="637159" y="509857"/>
                  </a:lnTo>
                  <a:lnTo>
                    <a:pt x="671089" y="550618"/>
                  </a:lnTo>
                  <a:lnTo>
                    <a:pt x="719328" y="564388"/>
                  </a:lnTo>
                  <a:lnTo>
                    <a:pt x="737977" y="562552"/>
                  </a:lnTo>
                  <a:lnTo>
                    <a:pt x="784733" y="534924"/>
                  </a:lnTo>
                  <a:lnTo>
                    <a:pt x="804624" y="500364"/>
                  </a:lnTo>
                  <a:lnTo>
                    <a:pt x="811276" y="455422"/>
                  </a:lnTo>
                  <a:lnTo>
                    <a:pt x="809682" y="433016"/>
                  </a:lnTo>
                  <a:lnTo>
                    <a:pt x="796970" y="395539"/>
                  </a:lnTo>
                  <a:lnTo>
                    <a:pt x="757586" y="359695"/>
                  </a:lnTo>
                  <a:lnTo>
                    <a:pt x="723773" y="352806"/>
                  </a:lnTo>
                  <a:lnTo>
                    <a:pt x="711102" y="353381"/>
                  </a:lnTo>
                  <a:lnTo>
                    <a:pt x="697277" y="355123"/>
                  </a:lnTo>
                  <a:lnTo>
                    <a:pt x="682285" y="358056"/>
                  </a:lnTo>
                  <a:lnTo>
                    <a:pt x="666115" y="362203"/>
                  </a:lnTo>
                  <a:lnTo>
                    <a:pt x="679958" y="259969"/>
                  </a:lnTo>
                  <a:lnTo>
                    <a:pt x="724916" y="255111"/>
                  </a:lnTo>
                  <a:lnTo>
                    <a:pt x="769423" y="225180"/>
                  </a:lnTo>
                  <a:lnTo>
                    <a:pt x="784479" y="175513"/>
                  </a:lnTo>
                  <a:lnTo>
                    <a:pt x="783260" y="159849"/>
                  </a:lnTo>
                  <a:lnTo>
                    <a:pt x="764794" y="122809"/>
                  </a:lnTo>
                  <a:lnTo>
                    <a:pt x="728075" y="104467"/>
                  </a:lnTo>
                  <a:lnTo>
                    <a:pt x="712597" y="103250"/>
                  </a:lnTo>
                  <a:lnTo>
                    <a:pt x="697095" y="104634"/>
                  </a:lnTo>
                  <a:lnTo>
                    <a:pt x="657733" y="125475"/>
                  </a:lnTo>
                  <a:lnTo>
                    <a:pt x="633569" y="170606"/>
                  </a:lnTo>
                  <a:lnTo>
                    <a:pt x="630047" y="190753"/>
                  </a:lnTo>
                  <a:lnTo>
                    <a:pt x="514350" y="171069"/>
                  </a:lnTo>
                  <a:lnTo>
                    <a:pt x="529478" y="117633"/>
                  </a:lnTo>
                  <a:lnTo>
                    <a:pt x="550799" y="76200"/>
                  </a:lnTo>
                  <a:lnTo>
                    <a:pt x="579897" y="44497"/>
                  </a:lnTo>
                  <a:lnTo>
                    <a:pt x="618617" y="20320"/>
                  </a:lnTo>
                  <a:lnTo>
                    <a:pt x="664813" y="5111"/>
                  </a:lnTo>
                  <a:lnTo>
                    <a:pt x="689840" y="1281"/>
                  </a:lnTo>
                  <a:lnTo>
                    <a:pt x="716153" y="0"/>
                  </a:lnTo>
                  <a:close/>
                </a:path>
                <a:path w="940435" h="668655">
                  <a:moveTo>
                    <a:pt x="212471" y="0"/>
                  </a:moveTo>
                  <a:lnTo>
                    <a:pt x="257478" y="4258"/>
                  </a:lnTo>
                  <a:lnTo>
                    <a:pt x="297259" y="17017"/>
                  </a:lnTo>
                  <a:lnTo>
                    <a:pt x="331825" y="38254"/>
                  </a:lnTo>
                  <a:lnTo>
                    <a:pt x="361188" y="67945"/>
                  </a:lnTo>
                  <a:lnTo>
                    <a:pt x="396658" y="133274"/>
                  </a:lnTo>
                  <a:lnTo>
                    <a:pt x="409082" y="174751"/>
                  </a:lnTo>
                  <a:lnTo>
                    <a:pt x="417961" y="222113"/>
                  </a:lnTo>
                  <a:lnTo>
                    <a:pt x="423291" y="275366"/>
                  </a:lnTo>
                  <a:lnTo>
                    <a:pt x="425069" y="334518"/>
                  </a:lnTo>
                  <a:lnTo>
                    <a:pt x="423281" y="393521"/>
                  </a:lnTo>
                  <a:lnTo>
                    <a:pt x="417919" y="446710"/>
                  </a:lnTo>
                  <a:lnTo>
                    <a:pt x="408987" y="494093"/>
                  </a:lnTo>
                  <a:lnTo>
                    <a:pt x="396489" y="535676"/>
                  </a:lnTo>
                  <a:lnTo>
                    <a:pt x="380427" y="571467"/>
                  </a:lnTo>
                  <a:lnTo>
                    <a:pt x="331610" y="630789"/>
                  </a:lnTo>
                  <a:lnTo>
                    <a:pt x="297164" y="651700"/>
                  </a:lnTo>
                  <a:lnTo>
                    <a:pt x="257454" y="664229"/>
                  </a:lnTo>
                  <a:lnTo>
                    <a:pt x="212471" y="668401"/>
                  </a:lnTo>
                  <a:lnTo>
                    <a:pt x="167058" y="663825"/>
                  </a:lnTo>
                  <a:lnTo>
                    <a:pt x="126253" y="650081"/>
                  </a:lnTo>
                  <a:lnTo>
                    <a:pt x="90044" y="627145"/>
                  </a:lnTo>
                  <a:lnTo>
                    <a:pt x="58420" y="594995"/>
                  </a:lnTo>
                  <a:lnTo>
                    <a:pt x="37372" y="561042"/>
                  </a:lnTo>
                  <a:lnTo>
                    <a:pt x="21012" y="517866"/>
                  </a:lnTo>
                  <a:lnTo>
                    <a:pt x="9335" y="465479"/>
                  </a:lnTo>
                  <a:lnTo>
                    <a:pt x="2332" y="403893"/>
                  </a:lnTo>
                  <a:lnTo>
                    <a:pt x="0" y="333121"/>
                  </a:lnTo>
                  <a:lnTo>
                    <a:pt x="1787" y="274395"/>
                  </a:lnTo>
                  <a:lnTo>
                    <a:pt x="7149" y="221412"/>
                  </a:lnTo>
                  <a:lnTo>
                    <a:pt x="16081" y="174180"/>
                  </a:lnTo>
                  <a:lnTo>
                    <a:pt x="28579" y="132705"/>
                  </a:lnTo>
                  <a:lnTo>
                    <a:pt x="44641" y="96995"/>
                  </a:lnTo>
                  <a:lnTo>
                    <a:pt x="93456" y="37719"/>
                  </a:lnTo>
                  <a:lnTo>
                    <a:pt x="127888" y="16763"/>
                  </a:lnTo>
                  <a:lnTo>
                    <a:pt x="167560" y="4190"/>
                  </a:lnTo>
                  <a:lnTo>
                    <a:pt x="212471" y="0"/>
                  </a:lnTo>
                  <a:close/>
                </a:path>
              </a:pathLst>
            </a:custGeom>
            <a:ln w="22860">
              <a:solidFill>
                <a:srgbClr val="2CA8E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868802" y="2359660"/>
            <a:ext cx="341630" cy="389255"/>
            <a:chOff x="2868802" y="2359660"/>
            <a:chExt cx="341630" cy="389255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89503" y="2375916"/>
              <a:ext cx="320814" cy="3726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06902" y="2398014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68962" y="176565"/>
                  </a:moveTo>
                  <a:lnTo>
                    <a:pt x="28844" y="176565"/>
                  </a:lnTo>
                  <a:lnTo>
                    <a:pt x="37623" y="176752"/>
                  </a:lnTo>
                  <a:lnTo>
                    <a:pt x="48940" y="177673"/>
                  </a:lnTo>
                  <a:lnTo>
                    <a:pt x="47697" y="177673"/>
                  </a:lnTo>
                  <a:lnTo>
                    <a:pt x="54991" y="178815"/>
                  </a:lnTo>
                  <a:lnTo>
                    <a:pt x="66268" y="182203"/>
                  </a:lnTo>
                  <a:lnTo>
                    <a:pt x="108160" y="222992"/>
                  </a:lnTo>
                  <a:lnTo>
                    <a:pt x="127472" y="268767"/>
                  </a:lnTo>
                  <a:lnTo>
                    <a:pt x="137683" y="292100"/>
                  </a:lnTo>
                  <a:lnTo>
                    <a:pt x="137795" y="292353"/>
                  </a:lnTo>
                  <a:lnTo>
                    <a:pt x="138430" y="292862"/>
                  </a:lnTo>
                  <a:lnTo>
                    <a:pt x="139065" y="293243"/>
                  </a:lnTo>
                  <a:lnTo>
                    <a:pt x="139954" y="293877"/>
                  </a:lnTo>
                  <a:lnTo>
                    <a:pt x="140970" y="294259"/>
                  </a:lnTo>
                  <a:lnTo>
                    <a:pt x="144359" y="294259"/>
                  </a:lnTo>
                  <a:lnTo>
                    <a:pt x="147193" y="292100"/>
                  </a:lnTo>
                  <a:lnTo>
                    <a:pt x="146812" y="288925"/>
                  </a:lnTo>
                  <a:lnTo>
                    <a:pt x="144853" y="263052"/>
                  </a:lnTo>
                  <a:lnTo>
                    <a:pt x="145240" y="236918"/>
                  </a:lnTo>
                  <a:lnTo>
                    <a:pt x="149651" y="211451"/>
                  </a:lnTo>
                  <a:lnTo>
                    <a:pt x="159766" y="187578"/>
                  </a:lnTo>
                  <a:lnTo>
                    <a:pt x="168962" y="176565"/>
                  </a:lnTo>
                  <a:close/>
                </a:path>
                <a:path w="244475" h="294639">
                  <a:moveTo>
                    <a:pt x="93472" y="0"/>
                  </a:moveTo>
                  <a:lnTo>
                    <a:pt x="89027" y="0"/>
                  </a:lnTo>
                  <a:lnTo>
                    <a:pt x="86614" y="1905"/>
                  </a:lnTo>
                  <a:lnTo>
                    <a:pt x="87249" y="5080"/>
                  </a:lnTo>
                  <a:lnTo>
                    <a:pt x="90967" y="32075"/>
                  </a:lnTo>
                  <a:lnTo>
                    <a:pt x="91437" y="57626"/>
                  </a:lnTo>
                  <a:lnTo>
                    <a:pt x="91471" y="59499"/>
                  </a:lnTo>
                  <a:lnTo>
                    <a:pt x="87641" y="86447"/>
                  </a:lnTo>
                  <a:lnTo>
                    <a:pt x="65363" y="131982"/>
                  </a:lnTo>
                  <a:lnTo>
                    <a:pt x="27656" y="159680"/>
                  </a:lnTo>
                  <a:lnTo>
                    <a:pt x="635" y="164973"/>
                  </a:lnTo>
                  <a:lnTo>
                    <a:pt x="0" y="168783"/>
                  </a:lnTo>
                  <a:lnTo>
                    <a:pt x="1524" y="171323"/>
                  </a:lnTo>
                  <a:lnTo>
                    <a:pt x="1016" y="174116"/>
                  </a:lnTo>
                  <a:lnTo>
                    <a:pt x="3048" y="177673"/>
                  </a:lnTo>
                  <a:lnTo>
                    <a:pt x="5249" y="177673"/>
                  </a:lnTo>
                  <a:lnTo>
                    <a:pt x="11176" y="177164"/>
                  </a:lnTo>
                  <a:lnTo>
                    <a:pt x="15621" y="176911"/>
                  </a:lnTo>
                  <a:lnTo>
                    <a:pt x="28844" y="176565"/>
                  </a:lnTo>
                  <a:lnTo>
                    <a:pt x="168962" y="176565"/>
                  </a:lnTo>
                  <a:lnTo>
                    <a:pt x="175273" y="169007"/>
                  </a:lnTo>
                  <a:lnTo>
                    <a:pt x="194770" y="156162"/>
                  </a:lnTo>
                  <a:lnTo>
                    <a:pt x="216862" y="147341"/>
                  </a:lnTo>
                  <a:lnTo>
                    <a:pt x="240157" y="140843"/>
                  </a:lnTo>
                  <a:lnTo>
                    <a:pt x="243586" y="139826"/>
                  </a:lnTo>
                  <a:lnTo>
                    <a:pt x="244348" y="136144"/>
                  </a:lnTo>
                  <a:lnTo>
                    <a:pt x="243078" y="133731"/>
                  </a:lnTo>
                  <a:lnTo>
                    <a:pt x="243586" y="131190"/>
                  </a:lnTo>
                  <a:lnTo>
                    <a:pt x="242443" y="128397"/>
                  </a:lnTo>
                  <a:lnTo>
                    <a:pt x="239141" y="128397"/>
                  </a:lnTo>
                  <a:lnTo>
                    <a:pt x="213969" y="128006"/>
                  </a:lnTo>
                  <a:lnTo>
                    <a:pt x="165006" y="116984"/>
                  </a:lnTo>
                  <a:lnTo>
                    <a:pt x="125591" y="82288"/>
                  </a:lnTo>
                  <a:lnTo>
                    <a:pt x="104151" y="31011"/>
                  </a:lnTo>
                  <a:lnTo>
                    <a:pt x="97409" y="4063"/>
                  </a:lnTo>
                  <a:lnTo>
                    <a:pt x="97028" y="2666"/>
                  </a:lnTo>
                  <a:lnTo>
                    <a:pt x="96139" y="1650"/>
                  </a:lnTo>
                  <a:lnTo>
                    <a:pt x="94996" y="1015"/>
                  </a:lnTo>
                  <a:lnTo>
                    <a:pt x="94107" y="253"/>
                  </a:lnTo>
                  <a:lnTo>
                    <a:pt x="93472" y="0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06902" y="2397760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1567" y="126"/>
                  </a:moveTo>
                  <a:lnTo>
                    <a:pt x="89027" y="253"/>
                  </a:lnTo>
                  <a:lnTo>
                    <a:pt x="86614" y="2159"/>
                  </a:lnTo>
                  <a:lnTo>
                    <a:pt x="87249" y="5334"/>
                  </a:lnTo>
                  <a:lnTo>
                    <a:pt x="90967" y="32329"/>
                  </a:lnTo>
                  <a:lnTo>
                    <a:pt x="87641" y="86701"/>
                  </a:lnTo>
                  <a:lnTo>
                    <a:pt x="65363" y="132236"/>
                  </a:lnTo>
                  <a:lnTo>
                    <a:pt x="27656" y="159934"/>
                  </a:lnTo>
                  <a:lnTo>
                    <a:pt x="635" y="165226"/>
                  </a:lnTo>
                  <a:lnTo>
                    <a:pt x="0" y="169037"/>
                  </a:lnTo>
                  <a:lnTo>
                    <a:pt x="1524" y="171576"/>
                  </a:lnTo>
                  <a:lnTo>
                    <a:pt x="1016" y="174370"/>
                  </a:lnTo>
                  <a:lnTo>
                    <a:pt x="3048" y="177926"/>
                  </a:lnTo>
                  <a:lnTo>
                    <a:pt x="6731" y="177800"/>
                  </a:lnTo>
                  <a:lnTo>
                    <a:pt x="11176" y="177418"/>
                  </a:lnTo>
                  <a:lnTo>
                    <a:pt x="15621" y="177164"/>
                  </a:lnTo>
                  <a:lnTo>
                    <a:pt x="20066" y="177037"/>
                  </a:lnTo>
                  <a:lnTo>
                    <a:pt x="28844" y="176819"/>
                  </a:lnTo>
                  <a:lnTo>
                    <a:pt x="37623" y="177006"/>
                  </a:lnTo>
                  <a:lnTo>
                    <a:pt x="76628" y="187594"/>
                  </a:lnTo>
                  <a:lnTo>
                    <a:pt x="108160" y="223246"/>
                  </a:lnTo>
                  <a:lnTo>
                    <a:pt x="127472" y="269021"/>
                  </a:lnTo>
                  <a:lnTo>
                    <a:pt x="137414" y="291718"/>
                  </a:lnTo>
                  <a:lnTo>
                    <a:pt x="137795" y="292607"/>
                  </a:lnTo>
                  <a:lnTo>
                    <a:pt x="138430" y="293115"/>
                  </a:lnTo>
                  <a:lnTo>
                    <a:pt x="139065" y="293497"/>
                  </a:lnTo>
                  <a:lnTo>
                    <a:pt x="139954" y="294131"/>
                  </a:lnTo>
                  <a:lnTo>
                    <a:pt x="140970" y="294513"/>
                  </a:lnTo>
                  <a:lnTo>
                    <a:pt x="141986" y="294513"/>
                  </a:lnTo>
                  <a:lnTo>
                    <a:pt x="144526" y="294386"/>
                  </a:lnTo>
                  <a:lnTo>
                    <a:pt x="147193" y="292353"/>
                  </a:lnTo>
                  <a:lnTo>
                    <a:pt x="146812" y="289178"/>
                  </a:lnTo>
                  <a:lnTo>
                    <a:pt x="144853" y="263306"/>
                  </a:lnTo>
                  <a:lnTo>
                    <a:pt x="149651" y="211705"/>
                  </a:lnTo>
                  <a:lnTo>
                    <a:pt x="175273" y="169261"/>
                  </a:lnTo>
                  <a:lnTo>
                    <a:pt x="216862" y="147595"/>
                  </a:lnTo>
                  <a:lnTo>
                    <a:pt x="240157" y="141097"/>
                  </a:lnTo>
                  <a:lnTo>
                    <a:pt x="243586" y="140080"/>
                  </a:lnTo>
                  <a:lnTo>
                    <a:pt x="244348" y="136398"/>
                  </a:lnTo>
                  <a:lnTo>
                    <a:pt x="243078" y="133985"/>
                  </a:lnTo>
                  <a:lnTo>
                    <a:pt x="243586" y="131444"/>
                  </a:lnTo>
                  <a:lnTo>
                    <a:pt x="242443" y="128650"/>
                  </a:lnTo>
                  <a:lnTo>
                    <a:pt x="239141" y="128650"/>
                  </a:lnTo>
                  <a:lnTo>
                    <a:pt x="213969" y="128260"/>
                  </a:lnTo>
                  <a:lnTo>
                    <a:pt x="165006" y="117238"/>
                  </a:lnTo>
                  <a:lnTo>
                    <a:pt x="125591" y="82542"/>
                  </a:lnTo>
                  <a:lnTo>
                    <a:pt x="104151" y="31265"/>
                  </a:lnTo>
                  <a:lnTo>
                    <a:pt x="97409" y="4317"/>
                  </a:lnTo>
                  <a:lnTo>
                    <a:pt x="97028" y="2920"/>
                  </a:lnTo>
                  <a:lnTo>
                    <a:pt x="96139" y="1904"/>
                  </a:lnTo>
                  <a:lnTo>
                    <a:pt x="94996" y="1269"/>
                  </a:lnTo>
                  <a:lnTo>
                    <a:pt x="94107" y="507"/>
                  </a:lnTo>
                  <a:lnTo>
                    <a:pt x="92837" y="0"/>
                  </a:lnTo>
                  <a:lnTo>
                    <a:pt x="91567" y="126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06902" y="2398014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68962" y="176565"/>
                  </a:moveTo>
                  <a:lnTo>
                    <a:pt x="28844" y="176565"/>
                  </a:lnTo>
                  <a:lnTo>
                    <a:pt x="37623" y="176752"/>
                  </a:lnTo>
                  <a:lnTo>
                    <a:pt x="48940" y="177673"/>
                  </a:lnTo>
                  <a:lnTo>
                    <a:pt x="47697" y="177673"/>
                  </a:lnTo>
                  <a:lnTo>
                    <a:pt x="54991" y="178815"/>
                  </a:lnTo>
                  <a:lnTo>
                    <a:pt x="66268" y="182203"/>
                  </a:lnTo>
                  <a:lnTo>
                    <a:pt x="108160" y="222992"/>
                  </a:lnTo>
                  <a:lnTo>
                    <a:pt x="127472" y="268767"/>
                  </a:lnTo>
                  <a:lnTo>
                    <a:pt x="137683" y="292100"/>
                  </a:lnTo>
                  <a:lnTo>
                    <a:pt x="137795" y="292353"/>
                  </a:lnTo>
                  <a:lnTo>
                    <a:pt x="138430" y="292862"/>
                  </a:lnTo>
                  <a:lnTo>
                    <a:pt x="139065" y="293243"/>
                  </a:lnTo>
                  <a:lnTo>
                    <a:pt x="139954" y="293877"/>
                  </a:lnTo>
                  <a:lnTo>
                    <a:pt x="140970" y="294259"/>
                  </a:lnTo>
                  <a:lnTo>
                    <a:pt x="144359" y="294259"/>
                  </a:lnTo>
                  <a:lnTo>
                    <a:pt x="147193" y="292100"/>
                  </a:lnTo>
                  <a:lnTo>
                    <a:pt x="146812" y="288925"/>
                  </a:lnTo>
                  <a:lnTo>
                    <a:pt x="144853" y="263052"/>
                  </a:lnTo>
                  <a:lnTo>
                    <a:pt x="145240" y="236918"/>
                  </a:lnTo>
                  <a:lnTo>
                    <a:pt x="149651" y="211451"/>
                  </a:lnTo>
                  <a:lnTo>
                    <a:pt x="159766" y="187578"/>
                  </a:lnTo>
                  <a:lnTo>
                    <a:pt x="168962" y="176565"/>
                  </a:lnTo>
                  <a:close/>
                </a:path>
                <a:path w="244475" h="294639">
                  <a:moveTo>
                    <a:pt x="93472" y="0"/>
                  </a:moveTo>
                  <a:lnTo>
                    <a:pt x="89027" y="0"/>
                  </a:lnTo>
                  <a:lnTo>
                    <a:pt x="86614" y="1905"/>
                  </a:lnTo>
                  <a:lnTo>
                    <a:pt x="87249" y="5080"/>
                  </a:lnTo>
                  <a:lnTo>
                    <a:pt x="90967" y="32075"/>
                  </a:lnTo>
                  <a:lnTo>
                    <a:pt x="91437" y="57626"/>
                  </a:lnTo>
                  <a:lnTo>
                    <a:pt x="91471" y="59499"/>
                  </a:lnTo>
                  <a:lnTo>
                    <a:pt x="87641" y="86447"/>
                  </a:lnTo>
                  <a:lnTo>
                    <a:pt x="65363" y="131982"/>
                  </a:lnTo>
                  <a:lnTo>
                    <a:pt x="27656" y="159680"/>
                  </a:lnTo>
                  <a:lnTo>
                    <a:pt x="635" y="164973"/>
                  </a:lnTo>
                  <a:lnTo>
                    <a:pt x="0" y="168783"/>
                  </a:lnTo>
                  <a:lnTo>
                    <a:pt x="1524" y="171323"/>
                  </a:lnTo>
                  <a:lnTo>
                    <a:pt x="1016" y="174116"/>
                  </a:lnTo>
                  <a:lnTo>
                    <a:pt x="3048" y="177673"/>
                  </a:lnTo>
                  <a:lnTo>
                    <a:pt x="5249" y="177673"/>
                  </a:lnTo>
                  <a:lnTo>
                    <a:pt x="11176" y="177164"/>
                  </a:lnTo>
                  <a:lnTo>
                    <a:pt x="15621" y="176911"/>
                  </a:lnTo>
                  <a:lnTo>
                    <a:pt x="28844" y="176565"/>
                  </a:lnTo>
                  <a:lnTo>
                    <a:pt x="168962" y="176565"/>
                  </a:lnTo>
                  <a:lnTo>
                    <a:pt x="175273" y="169007"/>
                  </a:lnTo>
                  <a:lnTo>
                    <a:pt x="194770" y="156162"/>
                  </a:lnTo>
                  <a:lnTo>
                    <a:pt x="216862" y="147341"/>
                  </a:lnTo>
                  <a:lnTo>
                    <a:pt x="240157" y="140843"/>
                  </a:lnTo>
                  <a:lnTo>
                    <a:pt x="243586" y="139826"/>
                  </a:lnTo>
                  <a:lnTo>
                    <a:pt x="244348" y="136144"/>
                  </a:lnTo>
                  <a:lnTo>
                    <a:pt x="243078" y="133731"/>
                  </a:lnTo>
                  <a:lnTo>
                    <a:pt x="243586" y="131190"/>
                  </a:lnTo>
                  <a:lnTo>
                    <a:pt x="242443" y="128397"/>
                  </a:lnTo>
                  <a:lnTo>
                    <a:pt x="239141" y="128397"/>
                  </a:lnTo>
                  <a:lnTo>
                    <a:pt x="213969" y="128006"/>
                  </a:lnTo>
                  <a:lnTo>
                    <a:pt x="165006" y="116984"/>
                  </a:lnTo>
                  <a:lnTo>
                    <a:pt x="125591" y="82288"/>
                  </a:lnTo>
                  <a:lnTo>
                    <a:pt x="104151" y="31011"/>
                  </a:lnTo>
                  <a:lnTo>
                    <a:pt x="97409" y="4063"/>
                  </a:lnTo>
                  <a:lnTo>
                    <a:pt x="97028" y="2666"/>
                  </a:lnTo>
                  <a:lnTo>
                    <a:pt x="96139" y="1650"/>
                  </a:lnTo>
                  <a:lnTo>
                    <a:pt x="94996" y="1015"/>
                  </a:lnTo>
                  <a:lnTo>
                    <a:pt x="94107" y="253"/>
                  </a:lnTo>
                  <a:lnTo>
                    <a:pt x="93472" y="0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780919" y="5103367"/>
            <a:ext cx="257175" cy="289560"/>
            <a:chOff x="2780919" y="5103367"/>
            <a:chExt cx="257175" cy="28956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1112" y="5120639"/>
              <a:ext cx="236969" cy="27203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9019" y="5141467"/>
              <a:ext cx="160908" cy="19545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819019" y="5141467"/>
              <a:ext cx="161290" cy="195580"/>
            </a:xfrm>
            <a:custGeom>
              <a:avLst/>
              <a:gdLst/>
              <a:ahLst/>
              <a:cxnLst/>
              <a:rect l="l" t="t" r="r" b="b"/>
              <a:pathLst>
                <a:path w="161289" h="195579">
                  <a:moveTo>
                    <a:pt x="78739" y="253"/>
                  </a:moveTo>
                  <a:lnTo>
                    <a:pt x="77088" y="0"/>
                  </a:lnTo>
                  <a:lnTo>
                    <a:pt x="75311" y="888"/>
                  </a:lnTo>
                  <a:lnTo>
                    <a:pt x="75311" y="3047"/>
                  </a:lnTo>
                  <a:lnTo>
                    <a:pt x="74543" y="20839"/>
                  </a:lnTo>
                  <a:lnTo>
                    <a:pt x="57023" y="70738"/>
                  </a:lnTo>
                  <a:lnTo>
                    <a:pt x="18768" y="95349"/>
                  </a:lnTo>
                  <a:lnTo>
                    <a:pt x="3301" y="95884"/>
                  </a:lnTo>
                  <a:lnTo>
                    <a:pt x="888" y="95630"/>
                  </a:lnTo>
                  <a:lnTo>
                    <a:pt x="0" y="97916"/>
                  </a:lnTo>
                  <a:lnTo>
                    <a:pt x="635" y="99821"/>
                  </a:lnTo>
                  <a:lnTo>
                    <a:pt x="0" y="101472"/>
                  </a:lnTo>
                  <a:lnTo>
                    <a:pt x="888" y="104012"/>
                  </a:lnTo>
                  <a:lnTo>
                    <a:pt x="3301" y="104393"/>
                  </a:lnTo>
                  <a:lnTo>
                    <a:pt x="6223" y="104647"/>
                  </a:lnTo>
                  <a:lnTo>
                    <a:pt x="9017" y="105028"/>
                  </a:lnTo>
                  <a:lnTo>
                    <a:pt x="47053" y="118871"/>
                  </a:lnTo>
                  <a:lnTo>
                    <a:pt x="67024" y="161178"/>
                  </a:lnTo>
                  <a:lnTo>
                    <a:pt x="70072" y="177170"/>
                  </a:lnTo>
                  <a:lnTo>
                    <a:pt x="73787" y="192912"/>
                  </a:lnTo>
                  <a:lnTo>
                    <a:pt x="73913" y="193547"/>
                  </a:lnTo>
                  <a:lnTo>
                    <a:pt x="74294" y="193928"/>
                  </a:lnTo>
                  <a:lnTo>
                    <a:pt x="74675" y="194309"/>
                  </a:lnTo>
                  <a:lnTo>
                    <a:pt x="75056" y="194817"/>
                  </a:lnTo>
                  <a:lnTo>
                    <a:pt x="75692" y="195198"/>
                  </a:lnTo>
                  <a:lnTo>
                    <a:pt x="76454" y="195198"/>
                  </a:lnTo>
                  <a:lnTo>
                    <a:pt x="78105" y="195452"/>
                  </a:lnTo>
                  <a:lnTo>
                    <a:pt x="80010" y="194563"/>
                  </a:lnTo>
                  <a:lnTo>
                    <a:pt x="80137" y="192404"/>
                  </a:lnTo>
                  <a:lnTo>
                    <a:pt x="81918" y="175553"/>
                  </a:lnTo>
                  <a:lnTo>
                    <a:pt x="100456" y="128904"/>
                  </a:lnTo>
                  <a:lnTo>
                    <a:pt x="141783" y="109777"/>
                  </a:lnTo>
                  <a:lnTo>
                    <a:pt x="157480" y="108330"/>
                  </a:lnTo>
                  <a:lnTo>
                    <a:pt x="159893" y="108076"/>
                  </a:lnTo>
                  <a:lnTo>
                    <a:pt x="160781" y="105790"/>
                  </a:lnTo>
                  <a:lnTo>
                    <a:pt x="160274" y="104139"/>
                  </a:lnTo>
                  <a:lnTo>
                    <a:pt x="160908" y="102488"/>
                  </a:lnTo>
                  <a:lnTo>
                    <a:pt x="160528" y="100583"/>
                  </a:lnTo>
                  <a:lnTo>
                    <a:pt x="158369" y="100202"/>
                  </a:lnTo>
                  <a:lnTo>
                    <a:pt x="142224" y="96972"/>
                  </a:lnTo>
                  <a:lnTo>
                    <a:pt x="100075" y="72897"/>
                  </a:lnTo>
                  <a:lnTo>
                    <a:pt x="83109" y="21784"/>
                  </a:lnTo>
                  <a:lnTo>
                    <a:pt x="81914" y="3682"/>
                  </a:lnTo>
                  <a:lnTo>
                    <a:pt x="81914" y="2666"/>
                  </a:lnTo>
                  <a:lnTo>
                    <a:pt x="81406" y="1904"/>
                  </a:lnTo>
                  <a:lnTo>
                    <a:pt x="80772" y="1396"/>
                  </a:lnTo>
                  <a:lnTo>
                    <a:pt x="80263" y="761"/>
                  </a:lnTo>
                  <a:lnTo>
                    <a:pt x="79501" y="380"/>
                  </a:lnTo>
                  <a:lnTo>
                    <a:pt x="78739" y="253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19019" y="5141467"/>
              <a:ext cx="160908" cy="19545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8440068" y="3640073"/>
            <a:ext cx="249554" cy="358140"/>
            <a:chOff x="8440068" y="3640073"/>
            <a:chExt cx="249554" cy="35814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53627" y="3651516"/>
              <a:ext cx="235457" cy="34669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97218" y="3697223"/>
              <a:ext cx="120468" cy="23304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497218" y="3697223"/>
              <a:ext cx="120650" cy="233045"/>
            </a:xfrm>
            <a:custGeom>
              <a:avLst/>
              <a:gdLst/>
              <a:ahLst/>
              <a:cxnLst/>
              <a:rect l="l" t="t" r="r" b="b"/>
              <a:pathLst>
                <a:path w="120650" h="233045">
                  <a:moveTo>
                    <a:pt x="62073" y="253"/>
                  </a:moveTo>
                  <a:lnTo>
                    <a:pt x="58517" y="888"/>
                  </a:lnTo>
                  <a:lnTo>
                    <a:pt x="55469" y="6731"/>
                  </a:lnTo>
                  <a:lnTo>
                    <a:pt x="31593" y="59943"/>
                  </a:lnTo>
                  <a:lnTo>
                    <a:pt x="10711" y="111845"/>
                  </a:lnTo>
                  <a:lnTo>
                    <a:pt x="1795" y="148637"/>
                  </a:lnTo>
                  <a:lnTo>
                    <a:pt x="0" y="170547"/>
                  </a:lnTo>
                  <a:lnTo>
                    <a:pt x="478" y="177800"/>
                  </a:lnTo>
                  <a:lnTo>
                    <a:pt x="5276" y="199344"/>
                  </a:lnTo>
                  <a:lnTo>
                    <a:pt x="18194" y="216900"/>
                  </a:lnTo>
                  <a:lnTo>
                    <a:pt x="37304" y="228717"/>
                  </a:lnTo>
                  <a:lnTo>
                    <a:pt x="60676" y="233044"/>
                  </a:lnTo>
                  <a:lnTo>
                    <a:pt x="63978" y="233044"/>
                  </a:lnTo>
                  <a:lnTo>
                    <a:pt x="106126" y="213645"/>
                  </a:lnTo>
                  <a:lnTo>
                    <a:pt x="120493" y="177673"/>
                  </a:lnTo>
                  <a:lnTo>
                    <a:pt x="115754" y="136979"/>
                  </a:lnTo>
                  <a:lnTo>
                    <a:pt x="98966" y="83391"/>
                  </a:lnTo>
                  <a:lnTo>
                    <a:pt x="79988" y="34208"/>
                  </a:lnTo>
                  <a:lnTo>
                    <a:pt x="68677" y="6731"/>
                  </a:lnTo>
                  <a:lnTo>
                    <a:pt x="66518" y="1396"/>
                  </a:lnTo>
                  <a:lnTo>
                    <a:pt x="64232" y="0"/>
                  </a:lnTo>
                  <a:lnTo>
                    <a:pt x="62073" y="253"/>
                  </a:lnTo>
                  <a:close/>
                </a:path>
              </a:pathLst>
            </a:custGeom>
            <a:ln w="1143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05693" y="3691254"/>
              <a:ext cx="120526" cy="232663"/>
            </a:xfrm>
            <a:prstGeom prst="rect">
              <a:avLst/>
            </a:prstGeom>
          </p:spPr>
        </p:pic>
      </p:grp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15491" y="3409950"/>
            <a:ext cx="9161017" cy="3810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0171556" y="5586857"/>
            <a:ext cx="340360" cy="388620"/>
            <a:chOff x="10171556" y="5586857"/>
            <a:chExt cx="340360" cy="388620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92511" y="5603748"/>
              <a:ext cx="319265" cy="37110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0209656" y="5625122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9485" y="293966"/>
                  </a:moveTo>
                  <a:lnTo>
                    <a:pt x="95885" y="293966"/>
                  </a:lnTo>
                  <a:lnTo>
                    <a:pt x="103504" y="294271"/>
                  </a:lnTo>
                  <a:lnTo>
                    <a:pt x="99904" y="294271"/>
                  </a:lnTo>
                  <a:lnTo>
                    <a:pt x="99485" y="293966"/>
                  </a:lnTo>
                  <a:close/>
                </a:path>
                <a:path w="244475" h="294639">
                  <a:moveTo>
                    <a:pt x="155194" y="0"/>
                  </a:moveTo>
                  <a:lnTo>
                    <a:pt x="150925" y="0"/>
                  </a:lnTo>
                  <a:lnTo>
                    <a:pt x="150114" y="228"/>
                  </a:lnTo>
                  <a:lnTo>
                    <a:pt x="149225" y="1104"/>
                  </a:lnTo>
                  <a:lnTo>
                    <a:pt x="148209" y="1625"/>
                  </a:lnTo>
                  <a:lnTo>
                    <a:pt x="147320" y="2641"/>
                  </a:lnTo>
                  <a:lnTo>
                    <a:pt x="140178" y="31072"/>
                  </a:lnTo>
                  <a:lnTo>
                    <a:pt x="131333" y="57681"/>
                  </a:lnTo>
                  <a:lnTo>
                    <a:pt x="100584" y="103390"/>
                  </a:lnTo>
                  <a:lnTo>
                    <a:pt x="55514" y="124696"/>
                  </a:lnTo>
                  <a:lnTo>
                    <a:pt x="5207" y="128485"/>
                  </a:lnTo>
                  <a:lnTo>
                    <a:pt x="1757" y="128485"/>
                  </a:lnTo>
                  <a:lnTo>
                    <a:pt x="635" y="131229"/>
                  </a:lnTo>
                  <a:lnTo>
                    <a:pt x="1143" y="133743"/>
                  </a:lnTo>
                  <a:lnTo>
                    <a:pt x="0" y="136182"/>
                  </a:lnTo>
                  <a:lnTo>
                    <a:pt x="635" y="139890"/>
                  </a:lnTo>
                  <a:lnTo>
                    <a:pt x="49466" y="156186"/>
                  </a:lnTo>
                  <a:lnTo>
                    <a:pt x="84454" y="187642"/>
                  </a:lnTo>
                  <a:lnTo>
                    <a:pt x="99075" y="236943"/>
                  </a:lnTo>
                  <a:lnTo>
                    <a:pt x="99439" y="263048"/>
                  </a:lnTo>
                  <a:lnTo>
                    <a:pt x="97409" y="288912"/>
                  </a:lnTo>
                  <a:lnTo>
                    <a:pt x="97027" y="292176"/>
                  </a:lnTo>
                  <a:lnTo>
                    <a:pt x="99485" y="293966"/>
                  </a:lnTo>
                  <a:lnTo>
                    <a:pt x="104394" y="293966"/>
                  </a:lnTo>
                  <a:lnTo>
                    <a:pt x="105156" y="293255"/>
                  </a:lnTo>
                  <a:lnTo>
                    <a:pt x="105918" y="292849"/>
                  </a:lnTo>
                  <a:lnTo>
                    <a:pt x="106425" y="292353"/>
                  </a:lnTo>
                  <a:lnTo>
                    <a:pt x="116804" y="268797"/>
                  </a:lnTo>
                  <a:lnTo>
                    <a:pt x="125825" y="245556"/>
                  </a:lnTo>
                  <a:lnTo>
                    <a:pt x="136132" y="223040"/>
                  </a:lnTo>
                  <a:lnTo>
                    <a:pt x="167624" y="187396"/>
                  </a:lnTo>
                  <a:lnTo>
                    <a:pt x="197405" y="177571"/>
                  </a:lnTo>
                  <a:lnTo>
                    <a:pt x="196844" y="177571"/>
                  </a:lnTo>
                  <a:lnTo>
                    <a:pt x="206264" y="176796"/>
                  </a:lnTo>
                  <a:lnTo>
                    <a:pt x="204946" y="176796"/>
                  </a:lnTo>
                  <a:lnTo>
                    <a:pt x="215449" y="176579"/>
                  </a:lnTo>
                  <a:lnTo>
                    <a:pt x="241963" y="176579"/>
                  </a:lnTo>
                  <a:lnTo>
                    <a:pt x="243332" y="174193"/>
                  </a:lnTo>
                  <a:lnTo>
                    <a:pt x="242697" y="171411"/>
                  </a:lnTo>
                  <a:lnTo>
                    <a:pt x="244348" y="168770"/>
                  </a:lnTo>
                  <a:lnTo>
                    <a:pt x="243586" y="165023"/>
                  </a:lnTo>
                  <a:lnTo>
                    <a:pt x="239775" y="164769"/>
                  </a:lnTo>
                  <a:lnTo>
                    <a:pt x="216638" y="159715"/>
                  </a:lnTo>
                  <a:lnTo>
                    <a:pt x="178982" y="132029"/>
                  </a:lnTo>
                  <a:lnTo>
                    <a:pt x="156688" y="86474"/>
                  </a:lnTo>
                  <a:lnTo>
                    <a:pt x="152828" y="59513"/>
                  </a:lnTo>
                  <a:lnTo>
                    <a:pt x="153326" y="32098"/>
                  </a:lnTo>
                  <a:lnTo>
                    <a:pt x="157099" y="5105"/>
                  </a:lnTo>
                  <a:lnTo>
                    <a:pt x="157734" y="1892"/>
                  </a:lnTo>
                  <a:lnTo>
                    <a:pt x="155194" y="0"/>
                  </a:lnTo>
                  <a:close/>
                </a:path>
                <a:path w="244475" h="294639">
                  <a:moveTo>
                    <a:pt x="241963" y="176579"/>
                  </a:moveTo>
                  <a:lnTo>
                    <a:pt x="215449" y="176579"/>
                  </a:lnTo>
                  <a:lnTo>
                    <a:pt x="224154" y="176796"/>
                  </a:lnTo>
                  <a:lnTo>
                    <a:pt x="228600" y="176987"/>
                  </a:lnTo>
                  <a:lnTo>
                    <a:pt x="237617" y="177571"/>
                  </a:lnTo>
                  <a:lnTo>
                    <a:pt x="241300" y="177736"/>
                  </a:lnTo>
                  <a:lnTo>
                    <a:pt x="241729" y="176987"/>
                  </a:lnTo>
                  <a:lnTo>
                    <a:pt x="241838" y="176796"/>
                  </a:lnTo>
                  <a:lnTo>
                    <a:pt x="241963" y="176579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09656" y="5624957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152653" y="50"/>
                  </a:moveTo>
                  <a:lnTo>
                    <a:pt x="155194" y="165"/>
                  </a:lnTo>
                  <a:lnTo>
                    <a:pt x="157734" y="2057"/>
                  </a:lnTo>
                  <a:lnTo>
                    <a:pt x="157099" y="5270"/>
                  </a:lnTo>
                  <a:lnTo>
                    <a:pt x="153326" y="32263"/>
                  </a:lnTo>
                  <a:lnTo>
                    <a:pt x="156688" y="86639"/>
                  </a:lnTo>
                  <a:lnTo>
                    <a:pt x="178982" y="132195"/>
                  </a:lnTo>
                  <a:lnTo>
                    <a:pt x="216638" y="159881"/>
                  </a:lnTo>
                  <a:lnTo>
                    <a:pt x="243586" y="165188"/>
                  </a:lnTo>
                  <a:lnTo>
                    <a:pt x="244348" y="168935"/>
                  </a:lnTo>
                  <a:lnTo>
                    <a:pt x="242697" y="171577"/>
                  </a:lnTo>
                  <a:lnTo>
                    <a:pt x="243332" y="174358"/>
                  </a:lnTo>
                  <a:lnTo>
                    <a:pt x="241300" y="177901"/>
                  </a:lnTo>
                  <a:lnTo>
                    <a:pt x="237617" y="177736"/>
                  </a:lnTo>
                  <a:lnTo>
                    <a:pt x="233045" y="177419"/>
                  </a:lnTo>
                  <a:lnTo>
                    <a:pt x="228600" y="177152"/>
                  </a:lnTo>
                  <a:lnTo>
                    <a:pt x="224154" y="176961"/>
                  </a:lnTo>
                  <a:lnTo>
                    <a:pt x="215449" y="176744"/>
                  </a:lnTo>
                  <a:lnTo>
                    <a:pt x="206708" y="176925"/>
                  </a:lnTo>
                  <a:lnTo>
                    <a:pt x="167624" y="187561"/>
                  </a:lnTo>
                  <a:lnTo>
                    <a:pt x="136132" y="223205"/>
                  </a:lnTo>
                  <a:lnTo>
                    <a:pt x="116804" y="268962"/>
                  </a:lnTo>
                  <a:lnTo>
                    <a:pt x="106807" y="291655"/>
                  </a:lnTo>
                  <a:lnTo>
                    <a:pt x="106425" y="292519"/>
                  </a:lnTo>
                  <a:lnTo>
                    <a:pt x="105918" y="293014"/>
                  </a:lnTo>
                  <a:lnTo>
                    <a:pt x="105156" y="293420"/>
                  </a:lnTo>
                  <a:lnTo>
                    <a:pt x="104394" y="294132"/>
                  </a:lnTo>
                  <a:lnTo>
                    <a:pt x="103377" y="294436"/>
                  </a:lnTo>
                  <a:lnTo>
                    <a:pt x="102235" y="294386"/>
                  </a:lnTo>
                  <a:lnTo>
                    <a:pt x="99695" y="294284"/>
                  </a:lnTo>
                  <a:lnTo>
                    <a:pt x="97027" y="292341"/>
                  </a:lnTo>
                  <a:lnTo>
                    <a:pt x="97409" y="289077"/>
                  </a:lnTo>
                  <a:lnTo>
                    <a:pt x="99439" y="263213"/>
                  </a:lnTo>
                  <a:lnTo>
                    <a:pt x="94640" y="211671"/>
                  </a:lnTo>
                  <a:lnTo>
                    <a:pt x="68949" y="169223"/>
                  </a:lnTo>
                  <a:lnTo>
                    <a:pt x="27412" y="147500"/>
                  </a:lnTo>
                  <a:lnTo>
                    <a:pt x="635" y="140055"/>
                  </a:lnTo>
                  <a:lnTo>
                    <a:pt x="0" y="136347"/>
                  </a:lnTo>
                  <a:lnTo>
                    <a:pt x="1143" y="133908"/>
                  </a:lnTo>
                  <a:lnTo>
                    <a:pt x="635" y="131394"/>
                  </a:lnTo>
                  <a:lnTo>
                    <a:pt x="1777" y="128600"/>
                  </a:lnTo>
                  <a:lnTo>
                    <a:pt x="55514" y="124861"/>
                  </a:lnTo>
                  <a:lnTo>
                    <a:pt x="100584" y="103555"/>
                  </a:lnTo>
                  <a:lnTo>
                    <a:pt x="131333" y="57846"/>
                  </a:lnTo>
                  <a:lnTo>
                    <a:pt x="146939" y="4318"/>
                  </a:lnTo>
                  <a:lnTo>
                    <a:pt x="147320" y="2806"/>
                  </a:lnTo>
                  <a:lnTo>
                    <a:pt x="148209" y="1790"/>
                  </a:lnTo>
                  <a:lnTo>
                    <a:pt x="149225" y="1270"/>
                  </a:lnTo>
                  <a:lnTo>
                    <a:pt x="150114" y="393"/>
                  </a:lnTo>
                  <a:lnTo>
                    <a:pt x="151511" y="0"/>
                  </a:lnTo>
                  <a:lnTo>
                    <a:pt x="152653" y="50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209656" y="5625122"/>
              <a:ext cx="244475" cy="294640"/>
            </a:xfrm>
            <a:custGeom>
              <a:avLst/>
              <a:gdLst/>
              <a:ahLst/>
              <a:cxnLst/>
              <a:rect l="l" t="t" r="r" b="b"/>
              <a:pathLst>
                <a:path w="244475" h="294639">
                  <a:moveTo>
                    <a:pt x="99485" y="293966"/>
                  </a:moveTo>
                  <a:lnTo>
                    <a:pt x="95885" y="293966"/>
                  </a:lnTo>
                  <a:lnTo>
                    <a:pt x="103504" y="294271"/>
                  </a:lnTo>
                  <a:lnTo>
                    <a:pt x="99904" y="294271"/>
                  </a:lnTo>
                  <a:lnTo>
                    <a:pt x="99485" y="293966"/>
                  </a:lnTo>
                  <a:close/>
                </a:path>
                <a:path w="244475" h="294639">
                  <a:moveTo>
                    <a:pt x="155194" y="0"/>
                  </a:moveTo>
                  <a:lnTo>
                    <a:pt x="150925" y="0"/>
                  </a:lnTo>
                  <a:lnTo>
                    <a:pt x="150114" y="228"/>
                  </a:lnTo>
                  <a:lnTo>
                    <a:pt x="149225" y="1104"/>
                  </a:lnTo>
                  <a:lnTo>
                    <a:pt x="148209" y="1625"/>
                  </a:lnTo>
                  <a:lnTo>
                    <a:pt x="147320" y="2641"/>
                  </a:lnTo>
                  <a:lnTo>
                    <a:pt x="140178" y="31072"/>
                  </a:lnTo>
                  <a:lnTo>
                    <a:pt x="131333" y="57681"/>
                  </a:lnTo>
                  <a:lnTo>
                    <a:pt x="100584" y="103390"/>
                  </a:lnTo>
                  <a:lnTo>
                    <a:pt x="55514" y="124696"/>
                  </a:lnTo>
                  <a:lnTo>
                    <a:pt x="5207" y="128485"/>
                  </a:lnTo>
                  <a:lnTo>
                    <a:pt x="1757" y="128485"/>
                  </a:lnTo>
                  <a:lnTo>
                    <a:pt x="635" y="131229"/>
                  </a:lnTo>
                  <a:lnTo>
                    <a:pt x="1143" y="133743"/>
                  </a:lnTo>
                  <a:lnTo>
                    <a:pt x="0" y="136182"/>
                  </a:lnTo>
                  <a:lnTo>
                    <a:pt x="635" y="139890"/>
                  </a:lnTo>
                  <a:lnTo>
                    <a:pt x="49466" y="156186"/>
                  </a:lnTo>
                  <a:lnTo>
                    <a:pt x="84454" y="187642"/>
                  </a:lnTo>
                  <a:lnTo>
                    <a:pt x="99075" y="236943"/>
                  </a:lnTo>
                  <a:lnTo>
                    <a:pt x="99439" y="263048"/>
                  </a:lnTo>
                  <a:lnTo>
                    <a:pt x="97409" y="288912"/>
                  </a:lnTo>
                  <a:lnTo>
                    <a:pt x="97027" y="292176"/>
                  </a:lnTo>
                  <a:lnTo>
                    <a:pt x="99485" y="293966"/>
                  </a:lnTo>
                  <a:lnTo>
                    <a:pt x="104394" y="293966"/>
                  </a:lnTo>
                  <a:lnTo>
                    <a:pt x="105156" y="293255"/>
                  </a:lnTo>
                  <a:lnTo>
                    <a:pt x="105918" y="292849"/>
                  </a:lnTo>
                  <a:lnTo>
                    <a:pt x="106425" y="292353"/>
                  </a:lnTo>
                  <a:lnTo>
                    <a:pt x="116804" y="268797"/>
                  </a:lnTo>
                  <a:lnTo>
                    <a:pt x="125825" y="245556"/>
                  </a:lnTo>
                  <a:lnTo>
                    <a:pt x="136132" y="223040"/>
                  </a:lnTo>
                  <a:lnTo>
                    <a:pt x="167624" y="187396"/>
                  </a:lnTo>
                  <a:lnTo>
                    <a:pt x="197405" y="177571"/>
                  </a:lnTo>
                  <a:lnTo>
                    <a:pt x="196844" y="177571"/>
                  </a:lnTo>
                  <a:lnTo>
                    <a:pt x="206264" y="176796"/>
                  </a:lnTo>
                  <a:lnTo>
                    <a:pt x="204946" y="176796"/>
                  </a:lnTo>
                  <a:lnTo>
                    <a:pt x="215449" y="176579"/>
                  </a:lnTo>
                  <a:lnTo>
                    <a:pt x="241963" y="176579"/>
                  </a:lnTo>
                  <a:lnTo>
                    <a:pt x="243332" y="174193"/>
                  </a:lnTo>
                  <a:lnTo>
                    <a:pt x="242697" y="171411"/>
                  </a:lnTo>
                  <a:lnTo>
                    <a:pt x="244348" y="168770"/>
                  </a:lnTo>
                  <a:lnTo>
                    <a:pt x="243586" y="165023"/>
                  </a:lnTo>
                  <a:lnTo>
                    <a:pt x="239775" y="164769"/>
                  </a:lnTo>
                  <a:lnTo>
                    <a:pt x="216638" y="159715"/>
                  </a:lnTo>
                  <a:lnTo>
                    <a:pt x="178982" y="132029"/>
                  </a:lnTo>
                  <a:lnTo>
                    <a:pt x="156688" y="86474"/>
                  </a:lnTo>
                  <a:lnTo>
                    <a:pt x="152828" y="59513"/>
                  </a:lnTo>
                  <a:lnTo>
                    <a:pt x="153326" y="32098"/>
                  </a:lnTo>
                  <a:lnTo>
                    <a:pt x="157099" y="5105"/>
                  </a:lnTo>
                  <a:lnTo>
                    <a:pt x="157734" y="1892"/>
                  </a:lnTo>
                  <a:lnTo>
                    <a:pt x="155194" y="0"/>
                  </a:lnTo>
                  <a:close/>
                </a:path>
                <a:path w="244475" h="294639">
                  <a:moveTo>
                    <a:pt x="241963" y="176579"/>
                  </a:moveTo>
                  <a:lnTo>
                    <a:pt x="215449" y="176579"/>
                  </a:lnTo>
                  <a:lnTo>
                    <a:pt x="224154" y="176796"/>
                  </a:lnTo>
                  <a:lnTo>
                    <a:pt x="228600" y="176987"/>
                  </a:lnTo>
                  <a:lnTo>
                    <a:pt x="237617" y="177571"/>
                  </a:lnTo>
                  <a:lnTo>
                    <a:pt x="241300" y="177736"/>
                  </a:lnTo>
                  <a:lnTo>
                    <a:pt x="241729" y="176987"/>
                  </a:lnTo>
                  <a:lnTo>
                    <a:pt x="241838" y="176796"/>
                  </a:lnTo>
                  <a:lnTo>
                    <a:pt x="241963" y="176579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416081" y="2620772"/>
            <a:ext cx="248920" cy="359410"/>
            <a:chOff x="1416081" y="2620772"/>
            <a:chExt cx="248920" cy="359410"/>
          </a:xfrm>
        </p:grpSpPr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29512" y="2631935"/>
              <a:ext cx="235457" cy="3482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73231" y="2677922"/>
              <a:ext cx="120491" cy="23304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473231" y="2677922"/>
              <a:ext cx="120650" cy="233045"/>
            </a:xfrm>
            <a:custGeom>
              <a:avLst/>
              <a:gdLst/>
              <a:ahLst/>
              <a:cxnLst/>
              <a:rect l="l" t="t" r="r" b="b"/>
              <a:pathLst>
                <a:path w="120650" h="233044">
                  <a:moveTo>
                    <a:pt x="62198" y="380"/>
                  </a:moveTo>
                  <a:lnTo>
                    <a:pt x="58515" y="888"/>
                  </a:lnTo>
                  <a:lnTo>
                    <a:pt x="55467" y="6730"/>
                  </a:lnTo>
                  <a:lnTo>
                    <a:pt x="31718" y="60070"/>
                  </a:lnTo>
                  <a:lnTo>
                    <a:pt x="10763" y="111972"/>
                  </a:lnTo>
                  <a:lnTo>
                    <a:pt x="1809" y="148764"/>
                  </a:lnTo>
                  <a:lnTo>
                    <a:pt x="0" y="170674"/>
                  </a:lnTo>
                  <a:lnTo>
                    <a:pt x="476" y="177926"/>
                  </a:lnTo>
                  <a:lnTo>
                    <a:pt x="5274" y="199415"/>
                  </a:lnTo>
                  <a:lnTo>
                    <a:pt x="18192" y="216963"/>
                  </a:lnTo>
                  <a:lnTo>
                    <a:pt x="37302" y="228772"/>
                  </a:lnTo>
                  <a:lnTo>
                    <a:pt x="60674" y="233044"/>
                  </a:lnTo>
                  <a:lnTo>
                    <a:pt x="63976" y="233044"/>
                  </a:lnTo>
                  <a:lnTo>
                    <a:pt x="106124" y="213645"/>
                  </a:lnTo>
                  <a:lnTo>
                    <a:pt x="120491" y="177673"/>
                  </a:lnTo>
                  <a:lnTo>
                    <a:pt x="115824" y="136979"/>
                  </a:lnTo>
                  <a:lnTo>
                    <a:pt x="99060" y="83391"/>
                  </a:lnTo>
                  <a:lnTo>
                    <a:pt x="80057" y="34208"/>
                  </a:lnTo>
                  <a:lnTo>
                    <a:pt x="68675" y="6730"/>
                  </a:lnTo>
                  <a:lnTo>
                    <a:pt x="66643" y="1397"/>
                  </a:lnTo>
                  <a:lnTo>
                    <a:pt x="64230" y="0"/>
                  </a:lnTo>
                  <a:lnTo>
                    <a:pt x="62198" y="380"/>
                  </a:lnTo>
                  <a:close/>
                </a:path>
              </a:pathLst>
            </a:custGeom>
            <a:ln w="1143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81722" y="2672080"/>
              <a:ext cx="120509" cy="232664"/>
            </a:xfrm>
            <a:prstGeom prst="rect">
              <a:avLst/>
            </a:prstGeom>
          </p:spPr>
        </p:pic>
      </p:grpSp>
      <p:grpSp>
        <p:nvGrpSpPr>
          <p:cNvPr id="40" name="object 40"/>
          <p:cNvGrpSpPr/>
          <p:nvPr/>
        </p:nvGrpSpPr>
        <p:grpSpPr>
          <a:xfrm>
            <a:off x="9650094" y="624331"/>
            <a:ext cx="467359" cy="539750"/>
            <a:chOff x="9650094" y="624331"/>
            <a:chExt cx="467359" cy="539750"/>
          </a:xfrm>
        </p:grpSpPr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71303" y="641591"/>
              <a:ext cx="445770" cy="52198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688194" y="662685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5203" y="0"/>
                  </a:moveTo>
                  <a:lnTo>
                    <a:pt x="228726" y="0"/>
                  </a:lnTo>
                  <a:lnTo>
                    <a:pt x="227583" y="380"/>
                  </a:lnTo>
                  <a:lnTo>
                    <a:pt x="226186" y="1650"/>
                  </a:lnTo>
                  <a:lnTo>
                    <a:pt x="224408" y="2412"/>
                  </a:lnTo>
                  <a:lnTo>
                    <a:pt x="223138" y="4063"/>
                  </a:lnTo>
                  <a:lnTo>
                    <a:pt x="222630" y="6350"/>
                  </a:lnTo>
                  <a:lnTo>
                    <a:pt x="212336" y="47132"/>
                  </a:lnTo>
                  <a:lnTo>
                    <a:pt x="198945" y="87439"/>
                  </a:lnTo>
                  <a:lnTo>
                    <a:pt x="179839" y="124793"/>
                  </a:lnTo>
                  <a:lnTo>
                    <a:pt x="152400" y="156717"/>
                  </a:lnTo>
                  <a:lnTo>
                    <a:pt x="120191" y="177260"/>
                  </a:lnTo>
                  <a:lnTo>
                    <a:pt x="46011" y="194008"/>
                  </a:lnTo>
                  <a:lnTo>
                    <a:pt x="7874" y="194690"/>
                  </a:lnTo>
                  <a:lnTo>
                    <a:pt x="2794" y="194690"/>
                  </a:lnTo>
                  <a:lnTo>
                    <a:pt x="1015" y="198881"/>
                  </a:lnTo>
                  <a:lnTo>
                    <a:pt x="1777" y="202691"/>
                  </a:lnTo>
                  <a:lnTo>
                    <a:pt x="0" y="206375"/>
                  </a:lnTo>
                  <a:lnTo>
                    <a:pt x="1015" y="211962"/>
                  </a:lnTo>
                  <a:lnTo>
                    <a:pt x="41540" y="223238"/>
                  </a:lnTo>
                  <a:lnTo>
                    <a:pt x="104540" y="256186"/>
                  </a:lnTo>
                  <a:lnTo>
                    <a:pt x="143396" y="320486"/>
                  </a:lnTo>
                  <a:lnTo>
                    <a:pt x="150098" y="359013"/>
                  </a:lnTo>
                  <a:lnTo>
                    <a:pt x="150679" y="398563"/>
                  </a:lnTo>
                  <a:lnTo>
                    <a:pt x="147700" y="437768"/>
                  </a:lnTo>
                  <a:lnTo>
                    <a:pt x="147065" y="442722"/>
                  </a:lnTo>
                  <a:lnTo>
                    <a:pt x="151129" y="445642"/>
                  </a:lnTo>
                  <a:lnTo>
                    <a:pt x="154939" y="445897"/>
                  </a:lnTo>
                  <a:lnTo>
                    <a:pt x="156590" y="445897"/>
                  </a:lnTo>
                  <a:lnTo>
                    <a:pt x="157691" y="445642"/>
                  </a:lnTo>
                  <a:lnTo>
                    <a:pt x="158114" y="445642"/>
                  </a:lnTo>
                  <a:lnTo>
                    <a:pt x="159384" y="444373"/>
                  </a:lnTo>
                  <a:lnTo>
                    <a:pt x="160400" y="443738"/>
                  </a:lnTo>
                  <a:lnTo>
                    <a:pt x="161289" y="442975"/>
                  </a:lnTo>
                  <a:lnTo>
                    <a:pt x="161798" y="441705"/>
                  </a:lnTo>
                  <a:lnTo>
                    <a:pt x="176910" y="407308"/>
                  </a:lnTo>
                  <a:lnTo>
                    <a:pt x="190595" y="372078"/>
                  </a:lnTo>
                  <a:lnTo>
                    <a:pt x="227202" y="306831"/>
                  </a:lnTo>
                  <a:lnTo>
                    <a:pt x="269744" y="276185"/>
                  </a:lnTo>
                  <a:lnTo>
                    <a:pt x="311918" y="267969"/>
                  </a:lnTo>
                  <a:lnTo>
                    <a:pt x="308058" y="267969"/>
                  </a:lnTo>
                  <a:lnTo>
                    <a:pt x="326344" y="267624"/>
                  </a:lnTo>
                  <a:lnTo>
                    <a:pt x="366478" y="267624"/>
                  </a:lnTo>
                  <a:lnTo>
                    <a:pt x="368553" y="263905"/>
                  </a:lnTo>
                  <a:lnTo>
                    <a:pt x="367791" y="259714"/>
                  </a:lnTo>
                  <a:lnTo>
                    <a:pt x="370077" y="255777"/>
                  </a:lnTo>
                  <a:lnTo>
                    <a:pt x="369061" y="250062"/>
                  </a:lnTo>
                  <a:lnTo>
                    <a:pt x="328201" y="242024"/>
                  </a:lnTo>
                  <a:lnTo>
                    <a:pt x="271103" y="200086"/>
                  </a:lnTo>
                  <a:lnTo>
                    <a:pt x="237372" y="131048"/>
                  </a:lnTo>
                  <a:lnTo>
                    <a:pt x="231536" y="90170"/>
                  </a:lnTo>
                  <a:lnTo>
                    <a:pt x="232296" y="48625"/>
                  </a:lnTo>
                  <a:lnTo>
                    <a:pt x="237998" y="7747"/>
                  </a:lnTo>
                  <a:lnTo>
                    <a:pt x="238886" y="2921"/>
                  </a:lnTo>
                  <a:lnTo>
                    <a:pt x="235203" y="0"/>
                  </a:lnTo>
                  <a:close/>
                </a:path>
                <a:path w="370204" h="446405">
                  <a:moveTo>
                    <a:pt x="366478" y="267624"/>
                  </a:moveTo>
                  <a:lnTo>
                    <a:pt x="326344" y="267624"/>
                  </a:lnTo>
                  <a:lnTo>
                    <a:pt x="339598" y="267969"/>
                  </a:lnTo>
                  <a:lnTo>
                    <a:pt x="346328" y="268224"/>
                  </a:lnTo>
                  <a:lnTo>
                    <a:pt x="353186" y="268604"/>
                  </a:lnTo>
                  <a:lnTo>
                    <a:pt x="359918" y="269113"/>
                  </a:lnTo>
                  <a:lnTo>
                    <a:pt x="365505" y="269366"/>
                  </a:lnTo>
                  <a:lnTo>
                    <a:pt x="366478" y="267624"/>
                  </a:lnTo>
                  <a:close/>
                </a:path>
              </a:pathLst>
            </a:custGeom>
            <a:solidFill>
              <a:srgbClr val="CF1D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688194" y="662431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1266" y="126"/>
                  </a:moveTo>
                  <a:lnTo>
                    <a:pt x="235203" y="253"/>
                  </a:lnTo>
                  <a:lnTo>
                    <a:pt x="238886" y="3175"/>
                  </a:lnTo>
                  <a:lnTo>
                    <a:pt x="237998" y="8000"/>
                  </a:lnTo>
                  <a:lnTo>
                    <a:pt x="232296" y="48879"/>
                  </a:lnTo>
                  <a:lnTo>
                    <a:pt x="231536" y="90424"/>
                  </a:lnTo>
                  <a:lnTo>
                    <a:pt x="237372" y="131302"/>
                  </a:lnTo>
                  <a:lnTo>
                    <a:pt x="251459" y="170179"/>
                  </a:lnTo>
                  <a:lnTo>
                    <a:pt x="297068" y="225059"/>
                  </a:lnTo>
                  <a:lnTo>
                    <a:pt x="363347" y="249935"/>
                  </a:lnTo>
                  <a:lnTo>
                    <a:pt x="369061" y="250316"/>
                  </a:lnTo>
                  <a:lnTo>
                    <a:pt x="370077" y="256031"/>
                  </a:lnTo>
                  <a:lnTo>
                    <a:pt x="367791" y="259968"/>
                  </a:lnTo>
                  <a:lnTo>
                    <a:pt x="368553" y="264159"/>
                  </a:lnTo>
                  <a:lnTo>
                    <a:pt x="365505" y="269620"/>
                  </a:lnTo>
                  <a:lnTo>
                    <a:pt x="353186" y="268858"/>
                  </a:lnTo>
                  <a:lnTo>
                    <a:pt x="346328" y="268477"/>
                  </a:lnTo>
                  <a:lnTo>
                    <a:pt x="339598" y="268223"/>
                  </a:lnTo>
                  <a:lnTo>
                    <a:pt x="326344" y="267878"/>
                  </a:lnTo>
                  <a:lnTo>
                    <a:pt x="313102" y="268128"/>
                  </a:lnTo>
                  <a:lnTo>
                    <a:pt x="269744" y="276439"/>
                  </a:lnTo>
                  <a:lnTo>
                    <a:pt x="227202" y="307085"/>
                  </a:lnTo>
                  <a:lnTo>
                    <a:pt x="190595" y="372332"/>
                  </a:lnTo>
                  <a:lnTo>
                    <a:pt x="176910" y="407562"/>
                  </a:lnTo>
                  <a:lnTo>
                    <a:pt x="161798" y="441959"/>
                  </a:lnTo>
                  <a:lnTo>
                    <a:pt x="161289" y="443229"/>
                  </a:lnTo>
                  <a:lnTo>
                    <a:pt x="160400" y="443991"/>
                  </a:lnTo>
                  <a:lnTo>
                    <a:pt x="159384" y="444626"/>
                  </a:lnTo>
                  <a:lnTo>
                    <a:pt x="158241" y="445769"/>
                  </a:lnTo>
                  <a:lnTo>
                    <a:pt x="156590" y="446150"/>
                  </a:lnTo>
                  <a:lnTo>
                    <a:pt x="154939" y="446150"/>
                  </a:lnTo>
                  <a:lnTo>
                    <a:pt x="151129" y="445896"/>
                  </a:lnTo>
                  <a:lnTo>
                    <a:pt x="147065" y="442975"/>
                  </a:lnTo>
                  <a:lnTo>
                    <a:pt x="147700" y="438022"/>
                  </a:lnTo>
                  <a:lnTo>
                    <a:pt x="150679" y="398817"/>
                  </a:lnTo>
                  <a:lnTo>
                    <a:pt x="150098" y="359267"/>
                  </a:lnTo>
                  <a:lnTo>
                    <a:pt x="143396" y="320740"/>
                  </a:lnTo>
                  <a:lnTo>
                    <a:pt x="128015" y="284606"/>
                  </a:lnTo>
                  <a:lnTo>
                    <a:pt x="74993" y="236918"/>
                  </a:lnTo>
                  <a:lnTo>
                    <a:pt x="6350" y="213613"/>
                  </a:lnTo>
                  <a:lnTo>
                    <a:pt x="1015" y="212216"/>
                  </a:lnTo>
                  <a:lnTo>
                    <a:pt x="0" y="206628"/>
                  </a:lnTo>
                  <a:lnTo>
                    <a:pt x="1777" y="202945"/>
                  </a:lnTo>
                  <a:lnTo>
                    <a:pt x="1015" y="199135"/>
                  </a:lnTo>
                  <a:lnTo>
                    <a:pt x="2794" y="194944"/>
                  </a:lnTo>
                  <a:lnTo>
                    <a:pt x="7874" y="194944"/>
                  </a:lnTo>
                  <a:lnTo>
                    <a:pt x="46011" y="194262"/>
                  </a:lnTo>
                  <a:lnTo>
                    <a:pt x="84089" y="189198"/>
                  </a:lnTo>
                  <a:lnTo>
                    <a:pt x="152400" y="156971"/>
                  </a:lnTo>
                  <a:lnTo>
                    <a:pt x="179839" y="125047"/>
                  </a:lnTo>
                  <a:lnTo>
                    <a:pt x="198945" y="87693"/>
                  </a:lnTo>
                  <a:lnTo>
                    <a:pt x="212336" y="47386"/>
                  </a:lnTo>
                  <a:lnTo>
                    <a:pt x="222630" y="6603"/>
                  </a:lnTo>
                  <a:lnTo>
                    <a:pt x="223138" y="4317"/>
                  </a:lnTo>
                  <a:lnTo>
                    <a:pt x="224408" y="2666"/>
                  </a:lnTo>
                  <a:lnTo>
                    <a:pt x="226186" y="1904"/>
                  </a:lnTo>
                  <a:lnTo>
                    <a:pt x="227583" y="634"/>
                  </a:lnTo>
                  <a:lnTo>
                    <a:pt x="229488" y="0"/>
                  </a:lnTo>
                  <a:lnTo>
                    <a:pt x="231266" y="126"/>
                  </a:lnTo>
                  <a:close/>
                </a:path>
              </a:pathLst>
            </a:custGeom>
            <a:ln w="76200">
              <a:solidFill>
                <a:srgbClr val="585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688194" y="662685"/>
              <a:ext cx="370205" cy="446405"/>
            </a:xfrm>
            <a:custGeom>
              <a:avLst/>
              <a:gdLst/>
              <a:ahLst/>
              <a:cxnLst/>
              <a:rect l="l" t="t" r="r" b="b"/>
              <a:pathLst>
                <a:path w="370204" h="446405">
                  <a:moveTo>
                    <a:pt x="235203" y="0"/>
                  </a:moveTo>
                  <a:lnTo>
                    <a:pt x="228726" y="0"/>
                  </a:lnTo>
                  <a:lnTo>
                    <a:pt x="227583" y="380"/>
                  </a:lnTo>
                  <a:lnTo>
                    <a:pt x="226186" y="1650"/>
                  </a:lnTo>
                  <a:lnTo>
                    <a:pt x="224408" y="2412"/>
                  </a:lnTo>
                  <a:lnTo>
                    <a:pt x="223138" y="4063"/>
                  </a:lnTo>
                  <a:lnTo>
                    <a:pt x="222630" y="6350"/>
                  </a:lnTo>
                  <a:lnTo>
                    <a:pt x="212336" y="47132"/>
                  </a:lnTo>
                  <a:lnTo>
                    <a:pt x="198945" y="87439"/>
                  </a:lnTo>
                  <a:lnTo>
                    <a:pt x="179839" y="124793"/>
                  </a:lnTo>
                  <a:lnTo>
                    <a:pt x="152400" y="156717"/>
                  </a:lnTo>
                  <a:lnTo>
                    <a:pt x="120191" y="177260"/>
                  </a:lnTo>
                  <a:lnTo>
                    <a:pt x="46011" y="194008"/>
                  </a:lnTo>
                  <a:lnTo>
                    <a:pt x="7874" y="194690"/>
                  </a:lnTo>
                  <a:lnTo>
                    <a:pt x="2794" y="194690"/>
                  </a:lnTo>
                  <a:lnTo>
                    <a:pt x="1015" y="198881"/>
                  </a:lnTo>
                  <a:lnTo>
                    <a:pt x="1777" y="202691"/>
                  </a:lnTo>
                  <a:lnTo>
                    <a:pt x="0" y="206375"/>
                  </a:lnTo>
                  <a:lnTo>
                    <a:pt x="1015" y="211962"/>
                  </a:lnTo>
                  <a:lnTo>
                    <a:pt x="41540" y="223238"/>
                  </a:lnTo>
                  <a:lnTo>
                    <a:pt x="104540" y="256186"/>
                  </a:lnTo>
                  <a:lnTo>
                    <a:pt x="143396" y="320486"/>
                  </a:lnTo>
                  <a:lnTo>
                    <a:pt x="150098" y="359013"/>
                  </a:lnTo>
                  <a:lnTo>
                    <a:pt x="150679" y="398563"/>
                  </a:lnTo>
                  <a:lnTo>
                    <a:pt x="147700" y="437768"/>
                  </a:lnTo>
                  <a:lnTo>
                    <a:pt x="147065" y="442722"/>
                  </a:lnTo>
                  <a:lnTo>
                    <a:pt x="151129" y="445642"/>
                  </a:lnTo>
                  <a:lnTo>
                    <a:pt x="154939" y="445897"/>
                  </a:lnTo>
                  <a:lnTo>
                    <a:pt x="156590" y="445897"/>
                  </a:lnTo>
                  <a:lnTo>
                    <a:pt x="157691" y="445642"/>
                  </a:lnTo>
                  <a:lnTo>
                    <a:pt x="158114" y="445642"/>
                  </a:lnTo>
                  <a:lnTo>
                    <a:pt x="159384" y="444373"/>
                  </a:lnTo>
                  <a:lnTo>
                    <a:pt x="160400" y="443738"/>
                  </a:lnTo>
                  <a:lnTo>
                    <a:pt x="161289" y="442975"/>
                  </a:lnTo>
                  <a:lnTo>
                    <a:pt x="161798" y="441705"/>
                  </a:lnTo>
                  <a:lnTo>
                    <a:pt x="176910" y="407308"/>
                  </a:lnTo>
                  <a:lnTo>
                    <a:pt x="190595" y="372078"/>
                  </a:lnTo>
                  <a:lnTo>
                    <a:pt x="227202" y="306831"/>
                  </a:lnTo>
                  <a:lnTo>
                    <a:pt x="269744" y="276185"/>
                  </a:lnTo>
                  <a:lnTo>
                    <a:pt x="311918" y="267969"/>
                  </a:lnTo>
                  <a:lnTo>
                    <a:pt x="308058" y="267969"/>
                  </a:lnTo>
                  <a:lnTo>
                    <a:pt x="326344" y="267624"/>
                  </a:lnTo>
                  <a:lnTo>
                    <a:pt x="366478" y="267624"/>
                  </a:lnTo>
                  <a:lnTo>
                    <a:pt x="368553" y="263905"/>
                  </a:lnTo>
                  <a:lnTo>
                    <a:pt x="367791" y="259714"/>
                  </a:lnTo>
                  <a:lnTo>
                    <a:pt x="370077" y="255777"/>
                  </a:lnTo>
                  <a:lnTo>
                    <a:pt x="369061" y="250062"/>
                  </a:lnTo>
                  <a:lnTo>
                    <a:pt x="328201" y="242024"/>
                  </a:lnTo>
                  <a:lnTo>
                    <a:pt x="271103" y="200086"/>
                  </a:lnTo>
                  <a:lnTo>
                    <a:pt x="237372" y="131048"/>
                  </a:lnTo>
                  <a:lnTo>
                    <a:pt x="231536" y="90170"/>
                  </a:lnTo>
                  <a:lnTo>
                    <a:pt x="232296" y="48625"/>
                  </a:lnTo>
                  <a:lnTo>
                    <a:pt x="237998" y="7747"/>
                  </a:lnTo>
                  <a:lnTo>
                    <a:pt x="238886" y="2921"/>
                  </a:lnTo>
                  <a:lnTo>
                    <a:pt x="235203" y="0"/>
                  </a:lnTo>
                  <a:close/>
                </a:path>
                <a:path w="370204" h="446405">
                  <a:moveTo>
                    <a:pt x="366478" y="267624"/>
                  </a:moveTo>
                  <a:lnTo>
                    <a:pt x="326344" y="267624"/>
                  </a:lnTo>
                  <a:lnTo>
                    <a:pt x="339598" y="267969"/>
                  </a:lnTo>
                  <a:lnTo>
                    <a:pt x="346328" y="268224"/>
                  </a:lnTo>
                  <a:lnTo>
                    <a:pt x="353186" y="268604"/>
                  </a:lnTo>
                  <a:lnTo>
                    <a:pt x="359918" y="269113"/>
                  </a:lnTo>
                  <a:lnTo>
                    <a:pt x="365505" y="269366"/>
                  </a:lnTo>
                  <a:lnTo>
                    <a:pt x="366478" y="267624"/>
                  </a:lnTo>
                  <a:close/>
                </a:path>
              </a:pathLst>
            </a:custGeom>
            <a:solidFill>
              <a:srgbClr val="2CA8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469</Words>
  <Application>Microsoft Macintosh PowerPoint</Application>
  <PresentationFormat>Widescreen</PresentationFormat>
  <Paragraphs>53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Century Gothic</vt:lpstr>
      <vt:lpstr>Office Theme</vt:lpstr>
      <vt:lpstr>Understanding E-waste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Batteries Work</vt:lpstr>
      <vt:lpstr>PowerPoint Presentation</vt:lpstr>
      <vt:lpstr>PowerPoint Presentation</vt:lpstr>
      <vt:lpstr>PowerPoint Presentation</vt:lpstr>
      <vt:lpstr>PowerPoint Presentation</vt:lpstr>
      <vt:lpstr>LARGE APPLIANCES</vt:lpstr>
      <vt:lpstr>PowerPoint Presentation</vt:lpstr>
      <vt:lpstr>Benefits of E-waste Recycling</vt:lpstr>
      <vt:lpstr>PowerPoint Presentation</vt:lpstr>
      <vt:lpstr>PowerPoint Presentation</vt:lpstr>
      <vt:lpstr>PowerPoint Presentation</vt:lpstr>
      <vt:lpstr>The E-waste Recycling Process</vt:lpstr>
      <vt:lpstr>PowerPoint Presentation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Yuan-Yuan Lee</dc:creator>
  <cp:lastModifiedBy>Melissa K. Cozart</cp:lastModifiedBy>
  <cp:revision>3</cp:revision>
  <dcterms:created xsi:type="dcterms:W3CDTF">2026-05-06T14:31:54Z</dcterms:created>
  <dcterms:modified xsi:type="dcterms:W3CDTF">2026-05-19T15:17:36Z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2026-05-06T00:00:00Z</vt:filetime>
  </property>
  <property fmtid="{D5CDD505-2E9C-101B-9397-08002B2CF9AE}" pid="5" name="Producer">
    <vt:lpwstr>Microsoft® PowerPoint® for Microsoft 365</vt:lpwstr>
  </property>
</Properties>
</file>