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C57_22ADAF95.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70" r:id="rId6"/>
  </p:sldMasterIdLst>
  <p:notesMasterIdLst>
    <p:notesMasterId r:id="rId77"/>
  </p:notesMasterIdLst>
  <p:handoutMasterIdLst>
    <p:handoutMasterId r:id="rId78"/>
  </p:handoutMasterIdLst>
  <p:sldIdLst>
    <p:sldId id="3260" r:id="rId7"/>
    <p:sldId id="1448944367" r:id="rId8"/>
    <p:sldId id="4638" r:id="rId9"/>
    <p:sldId id="274" r:id="rId10"/>
    <p:sldId id="1448944368" r:id="rId11"/>
    <p:sldId id="2134806626" r:id="rId12"/>
    <p:sldId id="259" r:id="rId13"/>
    <p:sldId id="267" r:id="rId14"/>
    <p:sldId id="1448944369" r:id="rId15"/>
    <p:sldId id="1448944370" r:id="rId16"/>
    <p:sldId id="2134806609" r:id="rId17"/>
    <p:sldId id="2134806610" r:id="rId18"/>
    <p:sldId id="2134806611" r:id="rId19"/>
    <p:sldId id="2134806612" r:id="rId20"/>
    <p:sldId id="2134806613" r:id="rId21"/>
    <p:sldId id="2134806614" r:id="rId22"/>
    <p:sldId id="2134806615" r:id="rId23"/>
    <p:sldId id="2134806616" r:id="rId24"/>
    <p:sldId id="2134806617" r:id="rId25"/>
    <p:sldId id="3223" r:id="rId26"/>
    <p:sldId id="1234" r:id="rId27"/>
    <p:sldId id="1187" r:id="rId28"/>
    <p:sldId id="275" r:id="rId29"/>
    <p:sldId id="270" r:id="rId30"/>
    <p:sldId id="3226" r:id="rId31"/>
    <p:sldId id="3236" r:id="rId32"/>
    <p:sldId id="3159" r:id="rId33"/>
    <p:sldId id="2134806618" r:id="rId34"/>
    <p:sldId id="3178" r:id="rId35"/>
    <p:sldId id="2134806619" r:id="rId36"/>
    <p:sldId id="3227" r:id="rId37"/>
    <p:sldId id="3228" r:id="rId38"/>
    <p:sldId id="3229" r:id="rId39"/>
    <p:sldId id="3231" r:id="rId40"/>
    <p:sldId id="3230" r:id="rId41"/>
    <p:sldId id="3232" r:id="rId42"/>
    <p:sldId id="3182" r:id="rId43"/>
    <p:sldId id="3190" r:id="rId44"/>
    <p:sldId id="3285" r:id="rId45"/>
    <p:sldId id="3251" r:id="rId46"/>
    <p:sldId id="3286" r:id="rId47"/>
    <p:sldId id="260" r:id="rId48"/>
    <p:sldId id="3287" r:id="rId49"/>
    <p:sldId id="261" r:id="rId50"/>
    <p:sldId id="3288" r:id="rId51"/>
    <p:sldId id="262" r:id="rId52"/>
    <p:sldId id="3289" r:id="rId53"/>
    <p:sldId id="3167" r:id="rId54"/>
    <p:sldId id="3290" r:id="rId55"/>
    <p:sldId id="264" r:id="rId56"/>
    <p:sldId id="3291" r:id="rId57"/>
    <p:sldId id="265" r:id="rId58"/>
    <p:sldId id="3292" r:id="rId59"/>
    <p:sldId id="3252" r:id="rId60"/>
    <p:sldId id="3293" r:id="rId61"/>
    <p:sldId id="3253" r:id="rId62"/>
    <p:sldId id="3294" r:id="rId63"/>
    <p:sldId id="268" r:id="rId64"/>
    <p:sldId id="3295" r:id="rId65"/>
    <p:sldId id="269" r:id="rId66"/>
    <p:sldId id="3296" r:id="rId67"/>
    <p:sldId id="3243" r:id="rId68"/>
    <p:sldId id="3221" r:id="rId69"/>
    <p:sldId id="3150" r:id="rId70"/>
    <p:sldId id="2134806620" r:id="rId71"/>
    <p:sldId id="2134806622" r:id="rId72"/>
    <p:sldId id="2134806625" r:id="rId73"/>
    <p:sldId id="2134806621" r:id="rId74"/>
    <p:sldId id="2134806624" r:id="rId75"/>
    <p:sldId id="315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BAB63B-FAB0-869B-C4AF-8399E73D25A8}" name="McFly, Shane" initials="" userId="S::smcfly@nrel.gov::7da3294f-ecb2-4491-bbe4-8dd545839774" providerId="AD"/>
  <p188:author id="{532A0545-19BD-1904-F6BC-24F79BCFC356}" name="Jakob Meng" initials="JM" userId="6F0vUnRT6kp3JEJHYLvN4wolMWps/eAAstWxmKdpUsY=" providerId="None"/>
  <p188:author id="{13F03B5A-E232-277C-F795-CA51EF402CC0}" name="Benjamin Lampe" initials="BL" userId="3YoIFNgDx4ktyCOL0v2uXLH4TGyd6v3/WIi1bJCBQu8=" providerId="None"/>
  <p188:author id="{61750789-048F-1A82-C9A1-F2DC464583CF}" name="Benjamin Ruhlig Lampe" initials="BL" userId="S::Benjamin.Lampe@inl.gov::e4db3304-8f43-4a84-9104-32ed91525257" providerId="AD"/>
  <p188:author id="{AB5203B6-A40E-28AA-8690-EC89423AB4F3}" name="Jakob P. Meng" initials="JM" userId="S::Jakob.Meng@inl.gov::9ecf7da1-d7ef-479c-a3e8-156d553610df" providerId="AD"/>
  <p188:author id="{1B748AE1-0FE1-9258-B021-989B190DA182}" name="Robert S. Anderson" initials="RA" userId="S::Robert.Anderson@inl.gov::647e2c0c-e2ce-4a00-b818-6d5c6c033307" providerId="AD"/>
  <p188:author id="{E4DDBCF1-B426-035B-934B-799D491A7217}" name="Shane McFly" initials="SM" userId="G00c4tBERHU0hjyU9jyPmSVfJqyAZlWEX1H5G0evlk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2B1"/>
    <a:srgbClr val="2F5975"/>
    <a:srgbClr val="C1DBE3"/>
    <a:srgbClr val="898989"/>
    <a:srgbClr val="F3F8F9"/>
    <a:srgbClr val="314C63"/>
    <a:srgbClr val="D4E6EF"/>
    <a:srgbClr val="7FB4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4F8D75-CAFC-41BE-BE11-8A21F83CBC11}" v="91" dt="2024-08-20T15:28:22.987"/>
  </p1510:revLst>
</p1510:revInfo>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90" autoAdjust="0"/>
    <p:restoredTop sz="88880" autoAdjust="0"/>
  </p:normalViewPr>
  <p:slideViewPr>
    <p:cSldViewPr snapToGrid="0">
      <p:cViewPr varScale="1">
        <p:scale>
          <a:sx n="101" d="100"/>
          <a:sy n="101" d="100"/>
        </p:scale>
        <p:origin x="158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Lampe" userId="3YoIFNgDx4ktyCOL0v2uXLH4TGyd6v3/WIi1bJCBQu8=" providerId="None" clId="Web-{099BD686-BCCA-4EB1-B285-FCFBE27C4183}"/>
    <pc:docChg chg="mod addSld delSld">
      <pc:chgData name="Benjamin Lampe" userId="3YoIFNgDx4ktyCOL0v2uXLH4TGyd6v3/WIi1bJCBQu8=" providerId="None" clId="Web-{099BD686-BCCA-4EB1-B285-FCFBE27C4183}" dt="2024-08-15T22:29:22.874" v="37"/>
      <pc:docMkLst>
        <pc:docMk/>
      </pc:docMkLst>
      <pc:sldChg chg="add del">
        <pc:chgData name="Benjamin Lampe" userId="3YoIFNgDx4ktyCOL0v2uXLH4TGyd6v3/WIi1bJCBQu8=" providerId="None" clId="Web-{099BD686-BCCA-4EB1-B285-FCFBE27C4183}" dt="2024-08-15T22:24:19.917" v="18"/>
        <pc:sldMkLst>
          <pc:docMk/>
          <pc:sldMk cId="3341134074" sldId="3177"/>
        </pc:sldMkLst>
      </pc:sldChg>
      <pc:sldChg chg="del">
        <pc:chgData name="Benjamin Lampe" userId="3YoIFNgDx4ktyCOL0v2uXLH4TGyd6v3/WIi1bJCBQu8=" providerId="None" clId="Web-{099BD686-BCCA-4EB1-B285-FCFBE27C4183}" dt="2024-08-15T22:28:19.530" v="36"/>
        <pc:sldMkLst>
          <pc:docMk/>
          <pc:sldMk cId="2176331565" sldId="3222"/>
        </pc:sldMkLst>
      </pc:sldChg>
      <pc:sldChg chg="add del">
        <pc:chgData name="Benjamin Lampe" userId="3YoIFNgDx4ktyCOL0v2uXLH4TGyd6v3/WIi1bJCBQu8=" providerId="None" clId="Web-{099BD686-BCCA-4EB1-B285-FCFBE27C4183}" dt="2024-08-15T22:24:20.027" v="19"/>
        <pc:sldMkLst>
          <pc:docMk/>
          <pc:sldMk cId="2538384839" sldId="3230"/>
        </pc:sldMkLst>
      </pc:sldChg>
      <pc:sldChg chg="add del">
        <pc:chgData name="Benjamin Lampe" userId="3YoIFNgDx4ktyCOL0v2uXLH4TGyd6v3/WIi1bJCBQu8=" providerId="None" clId="Web-{099BD686-BCCA-4EB1-B285-FCFBE27C4183}" dt="2024-08-15T22:24:20.589" v="24"/>
        <pc:sldMkLst>
          <pc:docMk/>
          <pc:sldMk cId="3984509542" sldId="3231"/>
        </pc:sldMkLst>
      </pc:sldChg>
      <pc:sldChg chg="add del">
        <pc:chgData name="Benjamin Lampe" userId="3YoIFNgDx4ktyCOL0v2uXLH4TGyd6v3/WIi1bJCBQu8=" providerId="None" clId="Web-{099BD686-BCCA-4EB1-B285-FCFBE27C4183}" dt="2024-08-15T22:24:20.714" v="25"/>
        <pc:sldMkLst>
          <pc:docMk/>
          <pc:sldMk cId="2378066203" sldId="3232"/>
        </pc:sldMkLst>
      </pc:sldChg>
      <pc:sldChg chg="add del">
        <pc:chgData name="Benjamin Lampe" userId="3YoIFNgDx4ktyCOL0v2uXLH4TGyd6v3/WIi1bJCBQu8=" providerId="None" clId="Web-{099BD686-BCCA-4EB1-B285-FCFBE27C4183}" dt="2024-08-15T22:24:20.886" v="26"/>
        <pc:sldMkLst>
          <pc:docMk/>
          <pc:sldMk cId="4247566051" sldId="3233"/>
        </pc:sldMkLst>
      </pc:sldChg>
      <pc:sldChg chg="add del">
        <pc:chgData name="Benjamin Lampe" userId="3YoIFNgDx4ktyCOL0v2uXLH4TGyd6v3/WIi1bJCBQu8=" providerId="None" clId="Web-{099BD686-BCCA-4EB1-B285-FCFBE27C4183}" dt="2024-08-15T22:24:20.277" v="22"/>
        <pc:sldMkLst>
          <pc:docMk/>
          <pc:sldMk cId="2255695237" sldId="3234"/>
        </pc:sldMkLst>
      </pc:sldChg>
      <pc:sldChg chg="add del">
        <pc:chgData name="Benjamin Lampe" userId="3YoIFNgDx4ktyCOL0v2uXLH4TGyd6v3/WIi1bJCBQu8=" providerId="None" clId="Web-{099BD686-BCCA-4EB1-B285-FCFBE27C4183}" dt="2024-08-15T22:24:20.198" v="21"/>
        <pc:sldMkLst>
          <pc:docMk/>
          <pc:sldMk cId="879646656" sldId="3235"/>
        </pc:sldMkLst>
      </pc:sldChg>
      <pc:sldChg chg="add del">
        <pc:chgData name="Benjamin Lampe" userId="3YoIFNgDx4ktyCOL0v2uXLH4TGyd6v3/WIi1bJCBQu8=" providerId="None" clId="Web-{099BD686-BCCA-4EB1-B285-FCFBE27C4183}" dt="2024-08-15T22:24:21.167" v="28"/>
        <pc:sldMkLst>
          <pc:docMk/>
          <pc:sldMk cId="1172387757" sldId="3237"/>
        </pc:sldMkLst>
      </pc:sldChg>
      <pc:sldChg chg="add del">
        <pc:chgData name="Benjamin Lampe" userId="3YoIFNgDx4ktyCOL0v2uXLH4TGyd6v3/WIi1bJCBQu8=" providerId="None" clId="Web-{099BD686-BCCA-4EB1-B285-FCFBE27C4183}" dt="2024-08-15T22:24:20.136" v="20"/>
        <pc:sldMkLst>
          <pc:docMk/>
          <pc:sldMk cId="1105125237" sldId="3238"/>
        </pc:sldMkLst>
      </pc:sldChg>
      <pc:sldChg chg="add del">
        <pc:chgData name="Benjamin Lampe" userId="3YoIFNgDx4ktyCOL0v2uXLH4TGyd6v3/WIi1bJCBQu8=" providerId="None" clId="Web-{099BD686-BCCA-4EB1-B285-FCFBE27C4183}" dt="2024-08-15T22:24:21.323" v="29"/>
        <pc:sldMkLst>
          <pc:docMk/>
          <pc:sldMk cId="3785950671" sldId="3239"/>
        </pc:sldMkLst>
      </pc:sldChg>
      <pc:sldChg chg="add del">
        <pc:chgData name="Benjamin Lampe" userId="3YoIFNgDx4ktyCOL0v2uXLH4TGyd6v3/WIi1bJCBQu8=" providerId="None" clId="Web-{099BD686-BCCA-4EB1-B285-FCFBE27C4183}" dt="2024-08-15T22:24:21.464" v="30"/>
        <pc:sldMkLst>
          <pc:docMk/>
          <pc:sldMk cId="991259420" sldId="3240"/>
        </pc:sldMkLst>
      </pc:sldChg>
      <pc:sldChg chg="add del">
        <pc:chgData name="Benjamin Lampe" userId="3YoIFNgDx4ktyCOL0v2uXLH4TGyd6v3/WIi1bJCBQu8=" providerId="None" clId="Web-{099BD686-BCCA-4EB1-B285-FCFBE27C4183}" dt="2024-08-15T22:24:21.714" v="32"/>
        <pc:sldMkLst>
          <pc:docMk/>
          <pc:sldMk cId="43117971" sldId="3241"/>
        </pc:sldMkLst>
      </pc:sldChg>
      <pc:sldChg chg="add del">
        <pc:chgData name="Benjamin Lampe" userId="3YoIFNgDx4ktyCOL0v2uXLH4TGyd6v3/WIi1bJCBQu8=" providerId="None" clId="Web-{099BD686-BCCA-4EB1-B285-FCFBE27C4183}" dt="2024-08-15T22:24:21.948" v="34"/>
        <pc:sldMkLst>
          <pc:docMk/>
          <pc:sldMk cId="753979156" sldId="3242"/>
        </pc:sldMkLst>
      </pc:sldChg>
      <pc:sldChg chg="add del">
        <pc:chgData name="Benjamin Lampe" userId="3YoIFNgDx4ktyCOL0v2uXLH4TGyd6v3/WIi1bJCBQu8=" providerId="None" clId="Web-{099BD686-BCCA-4EB1-B285-FCFBE27C4183}" dt="2024-08-15T22:24:20.402" v="23"/>
        <pc:sldMkLst>
          <pc:docMk/>
          <pc:sldMk cId="1243834923" sldId="3244"/>
        </pc:sldMkLst>
      </pc:sldChg>
      <pc:sldChg chg="add del">
        <pc:chgData name="Benjamin Lampe" userId="3YoIFNgDx4ktyCOL0v2uXLH4TGyd6v3/WIi1bJCBQu8=" providerId="None" clId="Web-{099BD686-BCCA-4EB1-B285-FCFBE27C4183}" dt="2024-08-15T22:24:21.011" v="27"/>
        <pc:sldMkLst>
          <pc:docMk/>
          <pc:sldMk cId="2045856106" sldId="3245"/>
        </pc:sldMkLst>
      </pc:sldChg>
      <pc:sldChg chg="add del">
        <pc:chgData name="Benjamin Lampe" userId="3YoIFNgDx4ktyCOL0v2uXLH4TGyd6v3/WIi1bJCBQu8=" providerId="None" clId="Web-{099BD686-BCCA-4EB1-B285-FCFBE27C4183}" dt="2024-08-15T22:24:21.589" v="31"/>
        <pc:sldMkLst>
          <pc:docMk/>
          <pc:sldMk cId="3013289787" sldId="3246"/>
        </pc:sldMkLst>
      </pc:sldChg>
      <pc:sldChg chg="add del">
        <pc:chgData name="Benjamin Lampe" userId="3YoIFNgDx4ktyCOL0v2uXLH4TGyd6v3/WIi1bJCBQu8=" providerId="None" clId="Web-{099BD686-BCCA-4EB1-B285-FCFBE27C4183}" dt="2024-08-15T22:24:21.823" v="33"/>
        <pc:sldMkLst>
          <pc:docMk/>
          <pc:sldMk cId="2431401685" sldId="3247"/>
        </pc:sldMkLst>
      </pc:sldChg>
      <pc:sldChg chg="add del">
        <pc:chgData name="Benjamin Lampe" userId="3YoIFNgDx4ktyCOL0v2uXLH4TGyd6v3/WIi1bJCBQu8=" providerId="None" clId="Web-{099BD686-BCCA-4EB1-B285-FCFBE27C4183}" dt="2024-08-15T22:24:22.105" v="35"/>
        <pc:sldMkLst>
          <pc:docMk/>
          <pc:sldMk cId="3501424841" sldId="3248"/>
        </pc:sldMkLst>
      </pc:sldChg>
    </pc:docChg>
  </pc:docChgLst>
  <pc:docChgLst>
    <pc:chgData name="Jakob Meng" userId="6F0vUnRT6kp3JEJHYLvN4wolMWps/eAAstWxmKdpUsY=" providerId="None" clId="Web-{DC4F8D75-CAFC-41BE-BE11-8A21F83CBC11}"/>
    <pc:docChg chg="modSld">
      <pc:chgData name="Jakob Meng" userId="6F0vUnRT6kp3JEJHYLvN4wolMWps/eAAstWxmKdpUsY=" providerId="None" clId="Web-{DC4F8D75-CAFC-41BE-BE11-8A21F83CBC11}" dt="2024-08-20T15:28:22.987" v="89"/>
      <pc:docMkLst>
        <pc:docMk/>
      </pc:docMkLst>
      <pc:sldChg chg="modSp">
        <pc:chgData name="Jakob Meng" userId="6F0vUnRT6kp3JEJHYLvN4wolMWps/eAAstWxmKdpUsY=" providerId="None" clId="Web-{DC4F8D75-CAFC-41BE-BE11-8A21F83CBC11}" dt="2024-08-20T15:19:14.161" v="38" actId="20577"/>
        <pc:sldMkLst>
          <pc:docMk/>
          <pc:sldMk cId="2881302477" sldId="3285"/>
        </pc:sldMkLst>
        <pc:spChg chg="mod">
          <ac:chgData name="Jakob Meng" userId="6F0vUnRT6kp3JEJHYLvN4wolMWps/eAAstWxmKdpUsY=" providerId="None" clId="Web-{DC4F8D75-CAFC-41BE-BE11-8A21F83CBC11}" dt="2024-08-20T15:19:14.161" v="38" actId="20577"/>
          <ac:spMkLst>
            <pc:docMk/>
            <pc:sldMk cId="2881302477" sldId="3285"/>
            <ac:spMk id="9" creationId="{1564CBD9-14A1-D021-10C5-3B117CE989C2}"/>
          </ac:spMkLst>
        </pc:spChg>
      </pc:sldChg>
      <pc:sldChg chg="addSp delSp modSp">
        <pc:chgData name="Jakob Meng" userId="6F0vUnRT6kp3JEJHYLvN4wolMWps/eAAstWxmKdpUsY=" providerId="None" clId="Web-{DC4F8D75-CAFC-41BE-BE11-8A21F83CBC11}" dt="2024-08-20T15:28:22.987" v="89"/>
        <pc:sldMkLst>
          <pc:docMk/>
          <pc:sldMk cId="4258536716" sldId="3286"/>
        </pc:sldMkLst>
        <pc:spChg chg="mod">
          <ac:chgData name="Jakob Meng" userId="6F0vUnRT6kp3JEJHYLvN4wolMWps/eAAstWxmKdpUsY=" providerId="None" clId="Web-{DC4F8D75-CAFC-41BE-BE11-8A21F83CBC11}" dt="2024-08-20T15:22:08.712" v="41" actId="1076"/>
          <ac:spMkLst>
            <pc:docMk/>
            <pc:sldMk cId="4258536716" sldId="3286"/>
            <ac:spMk id="2" creationId="{2E0871EE-D1A5-4830-885D-73DA809AA256}"/>
          </ac:spMkLst>
        </pc:spChg>
        <pc:spChg chg="mod">
          <ac:chgData name="Jakob Meng" userId="6F0vUnRT6kp3JEJHYLvN4wolMWps/eAAstWxmKdpUsY=" providerId="None" clId="Web-{DC4F8D75-CAFC-41BE-BE11-8A21F83CBC11}" dt="2024-08-20T15:23:41.605" v="54" actId="1076"/>
          <ac:spMkLst>
            <pc:docMk/>
            <pc:sldMk cId="4258536716" sldId="3286"/>
            <ac:spMk id="6" creationId="{D7D385FB-FBA0-49C0-D623-1BF38C40E2D2}"/>
          </ac:spMkLst>
        </pc:spChg>
        <pc:spChg chg="add del mod">
          <ac:chgData name="Jakob Meng" userId="6F0vUnRT6kp3JEJHYLvN4wolMWps/eAAstWxmKdpUsY=" providerId="None" clId="Web-{DC4F8D75-CAFC-41BE-BE11-8A21F83CBC11}" dt="2024-08-20T15:28:05.142" v="84"/>
          <ac:spMkLst>
            <pc:docMk/>
            <pc:sldMk cId="4258536716" sldId="3286"/>
            <ac:spMk id="7" creationId="{1D16CEFC-CA27-5A97-BA98-F396D18D5D26}"/>
          </ac:spMkLst>
        </pc:spChg>
        <pc:spChg chg="mod">
          <ac:chgData name="Jakob Meng" userId="6F0vUnRT6kp3JEJHYLvN4wolMWps/eAAstWxmKdpUsY=" providerId="None" clId="Web-{DC4F8D75-CAFC-41BE-BE11-8A21F83CBC11}" dt="2024-08-20T15:28:20.080" v="88"/>
          <ac:spMkLst>
            <pc:docMk/>
            <pc:sldMk cId="4258536716" sldId="3286"/>
            <ac:spMk id="10" creationId="{EA20823A-6990-C60A-912E-38EC29C6E88D}"/>
          </ac:spMkLst>
        </pc:spChg>
        <pc:spChg chg="mod">
          <ac:chgData name="Jakob Meng" userId="6F0vUnRT6kp3JEJHYLvN4wolMWps/eAAstWxmKdpUsY=" providerId="None" clId="Web-{DC4F8D75-CAFC-41BE-BE11-8A21F83CBC11}" dt="2024-08-20T15:22:28.447" v="45" actId="14100"/>
          <ac:spMkLst>
            <pc:docMk/>
            <pc:sldMk cId="4258536716" sldId="3286"/>
            <ac:spMk id="11" creationId="{DE3E0B46-2466-9424-2B08-C1B2FFD80705}"/>
          </ac:spMkLst>
        </pc:spChg>
        <pc:spChg chg="add del mod">
          <ac:chgData name="Jakob Meng" userId="6F0vUnRT6kp3JEJHYLvN4wolMWps/eAAstWxmKdpUsY=" providerId="None" clId="Web-{DC4F8D75-CAFC-41BE-BE11-8A21F83CBC11}" dt="2024-08-20T15:28:22.987" v="89"/>
          <ac:spMkLst>
            <pc:docMk/>
            <pc:sldMk cId="4258536716" sldId="3286"/>
            <ac:spMk id="12" creationId="{90A4C835-C2F0-C5A1-211D-E34A06576247}"/>
          </ac:spMkLst>
        </pc:spChg>
        <pc:spChg chg="mod">
          <ac:chgData name="Jakob Meng" userId="6F0vUnRT6kp3JEJHYLvN4wolMWps/eAAstWxmKdpUsY=" providerId="None" clId="Web-{DC4F8D75-CAFC-41BE-BE11-8A21F83CBC11}" dt="2024-08-20T15:27:55.439" v="81" actId="14100"/>
          <ac:spMkLst>
            <pc:docMk/>
            <pc:sldMk cId="4258536716" sldId="3286"/>
            <ac:spMk id="13" creationId="{9615D53D-5136-A53C-9E66-72C84848D6CC}"/>
          </ac:spMkLst>
        </pc:spChg>
        <pc:spChg chg="mod">
          <ac:chgData name="Jakob Meng" userId="6F0vUnRT6kp3JEJHYLvN4wolMWps/eAAstWxmKdpUsY=" providerId="None" clId="Web-{DC4F8D75-CAFC-41BE-BE11-8A21F83CBC11}" dt="2024-08-20T15:22:19.681" v="43" actId="1076"/>
          <ac:spMkLst>
            <pc:docMk/>
            <pc:sldMk cId="4258536716" sldId="3286"/>
            <ac:spMk id="15" creationId="{F10EF5D5-8A95-8504-9021-97F5CDDA8AA6}"/>
          </ac:spMkLst>
        </pc:spChg>
      </pc:sldChg>
    </pc:docChg>
  </pc:docChgLst>
  <pc:docChgLst>
    <pc:chgData name="Benjamin Lampe" userId="3YoIFNgDx4ktyCOL0v2uXLH4TGyd6v3/WIi1bJCBQu8=" providerId="None" clId="Web-{16803958-13E1-414A-B532-35B0F2AC354E}"/>
    <pc:docChg chg="addSld delSld modSld sldOrd">
      <pc:chgData name="Benjamin Lampe" userId="3YoIFNgDx4ktyCOL0v2uXLH4TGyd6v3/WIi1bJCBQu8=" providerId="None" clId="Web-{16803958-13E1-414A-B532-35B0F2AC354E}" dt="2024-08-14T16:45:37.437" v="98"/>
      <pc:docMkLst>
        <pc:docMk/>
      </pc:docMkLst>
      <pc:sldChg chg="del">
        <pc:chgData name="Benjamin Lampe" userId="3YoIFNgDx4ktyCOL0v2uXLH4TGyd6v3/WIi1bJCBQu8=" providerId="None" clId="Web-{16803958-13E1-414A-B532-35B0F2AC354E}" dt="2024-08-14T16:27:54.084" v="83"/>
        <pc:sldMkLst>
          <pc:docMk/>
          <pc:sldMk cId="3617101924" sldId="3183"/>
        </pc:sldMkLst>
      </pc:sldChg>
      <pc:sldChg chg="modSp add del ord">
        <pc:chgData name="Benjamin Lampe" userId="3YoIFNgDx4ktyCOL0v2uXLH4TGyd6v3/WIi1bJCBQu8=" providerId="None" clId="Web-{16803958-13E1-414A-B532-35B0F2AC354E}" dt="2024-08-14T16:24:26.755" v="52"/>
        <pc:sldMkLst>
          <pc:docMk/>
          <pc:sldMk cId="1992588127" sldId="3254"/>
        </pc:sldMkLst>
        <pc:spChg chg="mod">
          <ac:chgData name="Benjamin Lampe" userId="3YoIFNgDx4ktyCOL0v2uXLH4TGyd6v3/WIi1bJCBQu8=" providerId="None" clId="Web-{16803958-13E1-414A-B532-35B0F2AC354E}" dt="2024-08-14T16:16:18.719" v="37" actId="20577"/>
          <ac:spMkLst>
            <pc:docMk/>
            <pc:sldMk cId="1992588127" sldId="3254"/>
            <ac:spMk id="2" creationId="{0E5B4FBD-CDF1-6C04-A9C2-C71B336D0B41}"/>
          </ac:spMkLst>
        </pc:spChg>
      </pc:sldChg>
      <pc:sldChg chg="add ord">
        <pc:chgData name="Benjamin Lampe" userId="3YoIFNgDx4ktyCOL0v2uXLH4TGyd6v3/WIi1bJCBQu8=" providerId="None" clId="Web-{16803958-13E1-414A-B532-35B0F2AC354E}" dt="2024-08-14T16:24:34.880" v="53"/>
        <pc:sldMkLst>
          <pc:docMk/>
          <pc:sldMk cId="2113526292" sldId="3255"/>
        </pc:sldMkLst>
      </pc:sldChg>
      <pc:sldChg chg="modSp add ord">
        <pc:chgData name="Benjamin Lampe" userId="3YoIFNgDx4ktyCOL0v2uXLH4TGyd6v3/WIi1bJCBQu8=" providerId="None" clId="Web-{16803958-13E1-414A-B532-35B0F2AC354E}" dt="2024-08-14T16:25:01.302" v="55"/>
        <pc:sldMkLst>
          <pc:docMk/>
          <pc:sldMk cId="1605447016" sldId="3256"/>
        </pc:sldMkLst>
        <pc:spChg chg="mod">
          <ac:chgData name="Benjamin Lampe" userId="3YoIFNgDx4ktyCOL0v2uXLH4TGyd6v3/WIi1bJCBQu8=" providerId="None" clId="Web-{16803958-13E1-414A-B532-35B0F2AC354E}" dt="2024-08-14T16:16:28.797" v="38" actId="20577"/>
          <ac:spMkLst>
            <pc:docMk/>
            <pc:sldMk cId="1605447016" sldId="3256"/>
            <ac:spMk id="13" creationId="{04976AEE-FD11-67B3-EFCB-A2F737B23819}"/>
          </ac:spMkLst>
        </pc:spChg>
      </pc:sldChg>
      <pc:sldChg chg="modSp add ord">
        <pc:chgData name="Benjamin Lampe" userId="3YoIFNgDx4ktyCOL0v2uXLH4TGyd6v3/WIi1bJCBQu8=" providerId="None" clId="Web-{16803958-13E1-414A-B532-35B0F2AC354E}" dt="2024-08-14T16:25:01.302" v="54"/>
        <pc:sldMkLst>
          <pc:docMk/>
          <pc:sldMk cId="412538791" sldId="3257"/>
        </pc:sldMkLst>
        <pc:spChg chg="mod">
          <ac:chgData name="Benjamin Lampe" userId="3YoIFNgDx4ktyCOL0v2uXLH4TGyd6v3/WIi1bJCBQu8=" providerId="None" clId="Web-{16803958-13E1-414A-B532-35B0F2AC354E}" dt="2024-08-14T16:16:35.250" v="39" actId="20577"/>
          <ac:spMkLst>
            <pc:docMk/>
            <pc:sldMk cId="412538791" sldId="3257"/>
            <ac:spMk id="13" creationId="{04976AEE-FD11-67B3-EFCB-A2F737B23819}"/>
          </ac:spMkLst>
        </pc:spChg>
      </pc:sldChg>
      <pc:sldChg chg="modSp add ord">
        <pc:chgData name="Benjamin Lampe" userId="3YoIFNgDx4ktyCOL0v2uXLH4TGyd6v3/WIi1bJCBQu8=" providerId="None" clId="Web-{16803958-13E1-414A-B532-35B0F2AC354E}" dt="2024-08-14T16:25:09.896" v="56"/>
        <pc:sldMkLst>
          <pc:docMk/>
          <pc:sldMk cId="1736924810" sldId="3258"/>
        </pc:sldMkLst>
        <pc:spChg chg="mod">
          <ac:chgData name="Benjamin Lampe" userId="3YoIFNgDx4ktyCOL0v2uXLH4TGyd6v3/WIi1bJCBQu8=" providerId="None" clId="Web-{16803958-13E1-414A-B532-35B0F2AC354E}" dt="2024-08-14T16:16:40.860" v="40" actId="20577"/>
          <ac:spMkLst>
            <pc:docMk/>
            <pc:sldMk cId="1736924810" sldId="3258"/>
            <ac:spMk id="2" creationId="{2F383CCF-2E89-11A1-9915-B78C8CB69CF5}"/>
          </ac:spMkLst>
        </pc:spChg>
        <pc:spChg chg="mod">
          <ac:chgData name="Benjamin Lampe" userId="3YoIFNgDx4ktyCOL0v2uXLH4TGyd6v3/WIi1bJCBQu8=" providerId="None" clId="Web-{16803958-13E1-414A-B532-35B0F2AC354E}" dt="2024-08-14T16:17:41.610" v="50" actId="20577"/>
          <ac:spMkLst>
            <pc:docMk/>
            <pc:sldMk cId="1736924810" sldId="3258"/>
            <ac:spMk id="9" creationId="{69B7682C-4D5D-2D16-8433-BDF56BF6DABE}"/>
          </ac:spMkLst>
        </pc:spChg>
        <pc:spChg chg="mod">
          <ac:chgData name="Benjamin Lampe" userId="3YoIFNgDx4ktyCOL0v2uXLH4TGyd6v3/WIi1bJCBQu8=" providerId="None" clId="Web-{16803958-13E1-414A-B532-35B0F2AC354E}" dt="2024-08-14T16:17:47.314" v="51" actId="1076"/>
          <ac:spMkLst>
            <pc:docMk/>
            <pc:sldMk cId="1736924810" sldId="3258"/>
            <ac:spMk id="12" creationId="{E1408F6F-F410-FA06-1F35-6ECBC09631C9}"/>
          </ac:spMkLst>
        </pc:spChg>
      </pc:sldChg>
      <pc:sldChg chg="add replId">
        <pc:chgData name="Benjamin Lampe" userId="3YoIFNgDx4ktyCOL0v2uXLH4TGyd6v3/WIi1bJCBQu8=" providerId="None" clId="Web-{16803958-13E1-414A-B532-35B0F2AC354E}" dt="2024-08-14T16:25:30.489" v="57"/>
        <pc:sldMkLst>
          <pc:docMk/>
          <pc:sldMk cId="939910635" sldId="3259"/>
        </pc:sldMkLst>
      </pc:sldChg>
      <pc:sldChg chg="modSp add del mod setBg">
        <pc:chgData name="Benjamin Lampe" userId="3YoIFNgDx4ktyCOL0v2uXLH4TGyd6v3/WIi1bJCBQu8=" providerId="None" clId="Web-{16803958-13E1-414A-B532-35B0F2AC354E}" dt="2024-08-14T16:16:03.922" v="34"/>
        <pc:sldMkLst>
          <pc:docMk/>
          <pc:sldMk cId="2361494502" sldId="3259"/>
        </pc:sldMkLst>
        <pc:spChg chg="mod">
          <ac:chgData name="Benjamin Lampe" userId="3YoIFNgDx4ktyCOL0v2uXLH4TGyd6v3/WIi1bJCBQu8=" providerId="None" clId="Web-{16803958-13E1-414A-B532-35B0F2AC354E}" dt="2024-08-14T16:16:01.047" v="28" actId="20577"/>
          <ac:spMkLst>
            <pc:docMk/>
            <pc:sldMk cId="2361494502" sldId="3259"/>
            <ac:spMk id="2" creationId="{0E5B4FBD-CDF1-6C04-A9C2-C71B336D0B41}"/>
          </ac:spMkLst>
        </pc:spChg>
      </pc:sldChg>
      <pc:sldChg chg="add del">
        <pc:chgData name="Benjamin Lampe" userId="3YoIFNgDx4ktyCOL0v2uXLH4TGyd6v3/WIi1bJCBQu8=" providerId="None" clId="Web-{16803958-13E1-414A-B532-35B0F2AC354E}" dt="2024-08-14T16:16:03.922" v="33"/>
        <pc:sldMkLst>
          <pc:docMk/>
          <pc:sldMk cId="3828801519" sldId="3260"/>
        </pc:sldMkLst>
      </pc:sldChg>
      <pc:sldChg chg="add">
        <pc:chgData name="Benjamin Lampe" userId="3YoIFNgDx4ktyCOL0v2uXLH4TGyd6v3/WIi1bJCBQu8=" providerId="None" clId="Web-{16803958-13E1-414A-B532-35B0F2AC354E}" dt="2024-08-14T16:27:40.303" v="58"/>
        <pc:sldMkLst>
          <pc:docMk/>
          <pc:sldMk cId="4114092318" sldId="3260"/>
        </pc:sldMkLst>
      </pc:sldChg>
      <pc:sldChg chg="add">
        <pc:chgData name="Benjamin Lampe" userId="3YoIFNgDx4ktyCOL0v2uXLH4TGyd6v3/WIi1bJCBQu8=" providerId="None" clId="Web-{16803958-13E1-414A-B532-35B0F2AC354E}" dt="2024-08-14T16:27:40.397" v="59"/>
        <pc:sldMkLst>
          <pc:docMk/>
          <pc:sldMk cId="274392280" sldId="3261"/>
        </pc:sldMkLst>
      </pc:sldChg>
      <pc:sldChg chg="add del">
        <pc:chgData name="Benjamin Lampe" userId="3YoIFNgDx4ktyCOL0v2uXLH4TGyd6v3/WIi1bJCBQu8=" providerId="None" clId="Web-{16803958-13E1-414A-B532-35B0F2AC354E}" dt="2024-08-14T16:16:03.922" v="32"/>
        <pc:sldMkLst>
          <pc:docMk/>
          <pc:sldMk cId="3152141392" sldId="3261"/>
        </pc:sldMkLst>
      </pc:sldChg>
      <pc:sldChg chg="add del">
        <pc:chgData name="Benjamin Lampe" userId="3YoIFNgDx4ktyCOL0v2uXLH4TGyd6v3/WIi1bJCBQu8=" providerId="None" clId="Web-{16803958-13E1-414A-B532-35B0F2AC354E}" dt="2024-08-14T16:16:03.922" v="31"/>
        <pc:sldMkLst>
          <pc:docMk/>
          <pc:sldMk cId="1110672478" sldId="3262"/>
        </pc:sldMkLst>
      </pc:sldChg>
      <pc:sldChg chg="add">
        <pc:chgData name="Benjamin Lampe" userId="3YoIFNgDx4ktyCOL0v2uXLH4TGyd6v3/WIi1bJCBQu8=" providerId="None" clId="Web-{16803958-13E1-414A-B532-35B0F2AC354E}" dt="2024-08-14T16:27:40.491" v="60"/>
        <pc:sldMkLst>
          <pc:docMk/>
          <pc:sldMk cId="2103419678" sldId="3262"/>
        </pc:sldMkLst>
      </pc:sldChg>
      <pc:sldChg chg="modSp add">
        <pc:chgData name="Benjamin Lampe" userId="3YoIFNgDx4ktyCOL0v2uXLH4TGyd6v3/WIi1bJCBQu8=" providerId="None" clId="Web-{16803958-13E1-414A-B532-35B0F2AC354E}" dt="2024-08-14T16:44:10.765" v="86" actId="1076"/>
        <pc:sldMkLst>
          <pc:docMk/>
          <pc:sldMk cId="439440436" sldId="3263"/>
        </pc:sldMkLst>
        <pc:spChg chg="mod">
          <ac:chgData name="Benjamin Lampe" userId="3YoIFNgDx4ktyCOL0v2uXLH4TGyd6v3/WIi1bJCBQu8=" providerId="None" clId="Web-{16803958-13E1-414A-B532-35B0F2AC354E}" dt="2024-08-14T16:44:10.765" v="86" actId="1076"/>
          <ac:spMkLst>
            <pc:docMk/>
            <pc:sldMk cId="439440436" sldId="3263"/>
            <ac:spMk id="3" creationId="{5792F233-3BF0-3343-0620-C39557FCA3CC}"/>
          </ac:spMkLst>
        </pc:spChg>
      </pc:sldChg>
      <pc:sldChg chg="add del">
        <pc:chgData name="Benjamin Lampe" userId="3YoIFNgDx4ktyCOL0v2uXLH4TGyd6v3/WIi1bJCBQu8=" providerId="None" clId="Web-{16803958-13E1-414A-B532-35B0F2AC354E}" dt="2024-08-14T16:16:03.922" v="30"/>
        <pc:sldMkLst>
          <pc:docMk/>
          <pc:sldMk cId="1641021624" sldId="3263"/>
        </pc:sldMkLst>
      </pc:sldChg>
      <pc:sldChg chg="add">
        <pc:chgData name="Benjamin Lampe" userId="3YoIFNgDx4ktyCOL0v2uXLH4TGyd6v3/WIi1bJCBQu8=" providerId="None" clId="Web-{16803958-13E1-414A-B532-35B0F2AC354E}" dt="2024-08-14T16:27:40.741" v="62"/>
        <pc:sldMkLst>
          <pc:docMk/>
          <pc:sldMk cId="3485062969" sldId="3264"/>
        </pc:sldMkLst>
      </pc:sldChg>
      <pc:sldChg chg="add">
        <pc:chgData name="Benjamin Lampe" userId="3YoIFNgDx4ktyCOL0v2uXLH4TGyd6v3/WIi1bJCBQu8=" providerId="None" clId="Web-{16803958-13E1-414A-B532-35B0F2AC354E}" dt="2024-08-14T16:27:40.819" v="63"/>
        <pc:sldMkLst>
          <pc:docMk/>
          <pc:sldMk cId="2875233995" sldId="3265"/>
        </pc:sldMkLst>
      </pc:sldChg>
      <pc:sldChg chg="modSp add">
        <pc:chgData name="Benjamin Lampe" userId="3YoIFNgDx4ktyCOL0v2uXLH4TGyd6v3/WIi1bJCBQu8=" providerId="None" clId="Web-{16803958-13E1-414A-B532-35B0F2AC354E}" dt="2024-08-14T16:44:33.062" v="92"/>
        <pc:sldMkLst>
          <pc:docMk/>
          <pc:sldMk cId="3491736294" sldId="3266"/>
        </pc:sldMkLst>
        <pc:spChg chg="mod">
          <ac:chgData name="Benjamin Lampe" userId="3YoIFNgDx4ktyCOL0v2uXLH4TGyd6v3/WIi1bJCBQu8=" providerId="None" clId="Web-{16803958-13E1-414A-B532-35B0F2AC354E}" dt="2024-08-14T16:44:33.062" v="92"/>
          <ac:spMkLst>
            <pc:docMk/>
            <pc:sldMk cId="3491736294" sldId="3266"/>
            <ac:spMk id="3" creationId="{92ACFFF7-06EC-D76E-C358-AD4A410F4B2A}"/>
          </ac:spMkLst>
        </pc:spChg>
      </pc:sldChg>
      <pc:sldChg chg="add">
        <pc:chgData name="Benjamin Lampe" userId="3YoIFNgDx4ktyCOL0v2uXLH4TGyd6v3/WIi1bJCBQu8=" providerId="None" clId="Web-{16803958-13E1-414A-B532-35B0F2AC354E}" dt="2024-08-14T16:27:41.225" v="65"/>
        <pc:sldMkLst>
          <pc:docMk/>
          <pc:sldMk cId="2764028740" sldId="3267"/>
        </pc:sldMkLst>
      </pc:sldChg>
      <pc:sldChg chg="add">
        <pc:chgData name="Benjamin Lampe" userId="3YoIFNgDx4ktyCOL0v2uXLH4TGyd6v3/WIi1bJCBQu8=" providerId="None" clId="Web-{16803958-13E1-414A-B532-35B0F2AC354E}" dt="2024-08-14T16:27:41.444" v="66"/>
        <pc:sldMkLst>
          <pc:docMk/>
          <pc:sldMk cId="2279468537" sldId="3268"/>
        </pc:sldMkLst>
      </pc:sldChg>
      <pc:sldChg chg="add">
        <pc:chgData name="Benjamin Lampe" userId="3YoIFNgDx4ktyCOL0v2uXLH4TGyd6v3/WIi1bJCBQu8=" providerId="None" clId="Web-{16803958-13E1-414A-B532-35B0F2AC354E}" dt="2024-08-14T16:27:41.537" v="67"/>
        <pc:sldMkLst>
          <pc:docMk/>
          <pc:sldMk cId="3823291688" sldId="3269"/>
        </pc:sldMkLst>
      </pc:sldChg>
      <pc:sldChg chg="modSp add">
        <pc:chgData name="Benjamin Lampe" userId="3YoIFNgDx4ktyCOL0v2uXLH4TGyd6v3/WIi1bJCBQu8=" providerId="None" clId="Web-{16803958-13E1-414A-B532-35B0F2AC354E}" dt="2024-08-14T16:44:57.328" v="94"/>
        <pc:sldMkLst>
          <pc:docMk/>
          <pc:sldMk cId="284545005" sldId="3270"/>
        </pc:sldMkLst>
        <pc:spChg chg="mod">
          <ac:chgData name="Benjamin Lampe" userId="3YoIFNgDx4ktyCOL0v2uXLH4TGyd6v3/WIi1bJCBQu8=" providerId="None" clId="Web-{16803958-13E1-414A-B532-35B0F2AC354E}" dt="2024-08-14T16:44:57.328" v="94"/>
          <ac:spMkLst>
            <pc:docMk/>
            <pc:sldMk cId="284545005" sldId="3270"/>
            <ac:spMk id="3" creationId="{028C4DE8-E93A-71B1-96BE-96E7666208C1}"/>
          </ac:spMkLst>
        </pc:spChg>
      </pc:sldChg>
      <pc:sldChg chg="add">
        <pc:chgData name="Benjamin Lampe" userId="3YoIFNgDx4ktyCOL0v2uXLH4TGyd6v3/WIi1bJCBQu8=" providerId="None" clId="Web-{16803958-13E1-414A-B532-35B0F2AC354E}" dt="2024-08-14T16:27:41.741" v="69"/>
        <pc:sldMkLst>
          <pc:docMk/>
          <pc:sldMk cId="669489513" sldId="3271"/>
        </pc:sldMkLst>
      </pc:sldChg>
      <pc:sldChg chg="modSp add">
        <pc:chgData name="Benjamin Lampe" userId="3YoIFNgDx4ktyCOL0v2uXLH4TGyd6v3/WIi1bJCBQu8=" providerId="None" clId="Web-{16803958-13E1-414A-B532-35B0F2AC354E}" dt="2024-08-14T16:45:05.640" v="95"/>
        <pc:sldMkLst>
          <pc:docMk/>
          <pc:sldMk cId="894944127" sldId="3272"/>
        </pc:sldMkLst>
        <pc:spChg chg="mod">
          <ac:chgData name="Benjamin Lampe" userId="3YoIFNgDx4ktyCOL0v2uXLH4TGyd6v3/WIi1bJCBQu8=" providerId="None" clId="Web-{16803958-13E1-414A-B532-35B0F2AC354E}" dt="2024-08-14T16:45:05.640" v="95"/>
          <ac:spMkLst>
            <pc:docMk/>
            <pc:sldMk cId="894944127" sldId="3272"/>
            <ac:spMk id="3" creationId="{AC4D2922-2BB5-F9C0-0F8F-7F88ECB04E89}"/>
          </ac:spMkLst>
        </pc:spChg>
      </pc:sldChg>
      <pc:sldChg chg="modSp add">
        <pc:chgData name="Benjamin Lampe" userId="3YoIFNgDx4ktyCOL0v2uXLH4TGyd6v3/WIi1bJCBQu8=" providerId="None" clId="Web-{16803958-13E1-414A-B532-35B0F2AC354E}" dt="2024-08-14T16:45:14.250" v="96"/>
        <pc:sldMkLst>
          <pc:docMk/>
          <pc:sldMk cId="2242837616" sldId="3273"/>
        </pc:sldMkLst>
        <pc:spChg chg="mod">
          <ac:chgData name="Benjamin Lampe" userId="3YoIFNgDx4ktyCOL0v2uXLH4TGyd6v3/WIi1bJCBQu8=" providerId="None" clId="Web-{16803958-13E1-414A-B532-35B0F2AC354E}" dt="2024-08-14T16:45:14.250" v="96"/>
          <ac:spMkLst>
            <pc:docMk/>
            <pc:sldMk cId="2242837616" sldId="3273"/>
            <ac:spMk id="3" creationId="{CEEC4C32-4717-CB11-31E1-4C77F91EA017}"/>
          </ac:spMkLst>
        </pc:spChg>
      </pc:sldChg>
      <pc:sldChg chg="add">
        <pc:chgData name="Benjamin Lampe" userId="3YoIFNgDx4ktyCOL0v2uXLH4TGyd6v3/WIi1bJCBQu8=" providerId="None" clId="Web-{16803958-13E1-414A-B532-35B0F2AC354E}" dt="2024-08-14T16:27:42.241" v="72"/>
        <pc:sldMkLst>
          <pc:docMk/>
          <pc:sldMk cId="3641209833" sldId="3274"/>
        </pc:sldMkLst>
      </pc:sldChg>
      <pc:sldChg chg="add">
        <pc:chgData name="Benjamin Lampe" userId="3YoIFNgDx4ktyCOL0v2uXLH4TGyd6v3/WIi1bJCBQu8=" providerId="None" clId="Web-{16803958-13E1-414A-B532-35B0F2AC354E}" dt="2024-08-14T16:27:42.366" v="73"/>
        <pc:sldMkLst>
          <pc:docMk/>
          <pc:sldMk cId="4132359542" sldId="3275"/>
        </pc:sldMkLst>
      </pc:sldChg>
      <pc:sldChg chg="add">
        <pc:chgData name="Benjamin Lampe" userId="3YoIFNgDx4ktyCOL0v2uXLH4TGyd6v3/WIi1bJCBQu8=" providerId="None" clId="Web-{16803958-13E1-414A-B532-35B0F2AC354E}" dt="2024-08-14T16:27:42.506" v="74"/>
        <pc:sldMkLst>
          <pc:docMk/>
          <pc:sldMk cId="3423165638" sldId="3276"/>
        </pc:sldMkLst>
      </pc:sldChg>
      <pc:sldChg chg="modSp add">
        <pc:chgData name="Benjamin Lampe" userId="3YoIFNgDx4ktyCOL0v2uXLH4TGyd6v3/WIi1bJCBQu8=" providerId="None" clId="Web-{16803958-13E1-414A-B532-35B0F2AC354E}" dt="2024-08-14T16:45:24.625" v="97"/>
        <pc:sldMkLst>
          <pc:docMk/>
          <pc:sldMk cId="507244689" sldId="3277"/>
        </pc:sldMkLst>
        <pc:spChg chg="mod">
          <ac:chgData name="Benjamin Lampe" userId="3YoIFNgDx4ktyCOL0v2uXLH4TGyd6v3/WIi1bJCBQu8=" providerId="None" clId="Web-{16803958-13E1-414A-B532-35B0F2AC354E}" dt="2024-08-14T16:45:24.625" v="97"/>
          <ac:spMkLst>
            <pc:docMk/>
            <pc:sldMk cId="507244689" sldId="3277"/>
            <ac:spMk id="3" creationId="{15CFCCA6-CF1D-BB86-EE2E-FB9AF65DF3CF}"/>
          </ac:spMkLst>
        </pc:spChg>
      </pc:sldChg>
      <pc:sldChg chg="add">
        <pc:chgData name="Benjamin Lampe" userId="3YoIFNgDx4ktyCOL0v2uXLH4TGyd6v3/WIi1bJCBQu8=" providerId="None" clId="Web-{16803958-13E1-414A-B532-35B0F2AC354E}" dt="2024-08-14T16:27:42.834" v="76"/>
        <pc:sldMkLst>
          <pc:docMk/>
          <pc:sldMk cId="3399538864" sldId="3278"/>
        </pc:sldMkLst>
      </pc:sldChg>
      <pc:sldChg chg="modSp add">
        <pc:chgData name="Benjamin Lampe" userId="3YoIFNgDx4ktyCOL0v2uXLH4TGyd6v3/WIi1bJCBQu8=" providerId="None" clId="Web-{16803958-13E1-414A-B532-35B0F2AC354E}" dt="2024-08-14T16:45:37.437" v="98"/>
        <pc:sldMkLst>
          <pc:docMk/>
          <pc:sldMk cId="3340621196" sldId="3279"/>
        </pc:sldMkLst>
        <pc:spChg chg="mod">
          <ac:chgData name="Benjamin Lampe" userId="3YoIFNgDx4ktyCOL0v2uXLH4TGyd6v3/WIi1bJCBQu8=" providerId="None" clId="Web-{16803958-13E1-414A-B532-35B0F2AC354E}" dt="2024-08-14T16:45:37.437" v="98"/>
          <ac:spMkLst>
            <pc:docMk/>
            <pc:sldMk cId="3340621196" sldId="3279"/>
            <ac:spMk id="3" creationId="{A5F0E51D-F8C3-C02C-2231-863FF41869C4}"/>
          </ac:spMkLst>
        </pc:spChg>
      </pc:sldChg>
      <pc:sldChg chg="add">
        <pc:chgData name="Benjamin Lampe" userId="3YoIFNgDx4ktyCOL0v2uXLH4TGyd6v3/WIi1bJCBQu8=" providerId="None" clId="Web-{16803958-13E1-414A-B532-35B0F2AC354E}" dt="2024-08-14T16:27:43.209" v="78"/>
        <pc:sldMkLst>
          <pc:docMk/>
          <pc:sldMk cId="1657722288" sldId="3280"/>
        </pc:sldMkLst>
      </pc:sldChg>
      <pc:sldChg chg="add">
        <pc:chgData name="Benjamin Lampe" userId="3YoIFNgDx4ktyCOL0v2uXLH4TGyd6v3/WIi1bJCBQu8=" providerId="None" clId="Web-{16803958-13E1-414A-B532-35B0F2AC354E}" dt="2024-08-14T16:27:43.319" v="79"/>
        <pc:sldMkLst>
          <pc:docMk/>
          <pc:sldMk cId="3363069163" sldId="3281"/>
        </pc:sldMkLst>
      </pc:sldChg>
      <pc:sldChg chg="add">
        <pc:chgData name="Benjamin Lampe" userId="3YoIFNgDx4ktyCOL0v2uXLH4TGyd6v3/WIi1bJCBQu8=" providerId="None" clId="Web-{16803958-13E1-414A-B532-35B0F2AC354E}" dt="2024-08-14T16:27:43.397" v="80"/>
        <pc:sldMkLst>
          <pc:docMk/>
          <pc:sldMk cId="1508755664" sldId="3282"/>
        </pc:sldMkLst>
      </pc:sldChg>
      <pc:sldChg chg="add">
        <pc:chgData name="Benjamin Lampe" userId="3YoIFNgDx4ktyCOL0v2uXLH4TGyd6v3/WIi1bJCBQu8=" providerId="None" clId="Web-{16803958-13E1-414A-B532-35B0F2AC354E}" dt="2024-08-14T16:27:43.584" v="81"/>
        <pc:sldMkLst>
          <pc:docMk/>
          <pc:sldMk cId="4071774538" sldId="3283"/>
        </pc:sldMkLst>
      </pc:sldChg>
      <pc:sldChg chg="add">
        <pc:chgData name="Benjamin Lampe" userId="3YoIFNgDx4ktyCOL0v2uXLH4TGyd6v3/WIi1bJCBQu8=" providerId="None" clId="Web-{16803958-13E1-414A-B532-35B0F2AC354E}" dt="2024-08-14T16:27:43.725" v="82"/>
        <pc:sldMkLst>
          <pc:docMk/>
          <pc:sldMk cId="1718101282" sldId="3284"/>
        </pc:sldMkLst>
      </pc:sldChg>
      <pc:sldMasterChg chg="addSldLayout">
        <pc:chgData name="Benjamin Lampe" userId="3YoIFNgDx4ktyCOL0v2uXLH4TGyd6v3/WIi1bJCBQu8=" providerId="None" clId="Web-{16803958-13E1-414A-B532-35B0F2AC354E}" dt="2024-08-14T16:27:41.444" v="66"/>
        <pc:sldMasterMkLst>
          <pc:docMk/>
          <pc:sldMasterMk cId="3599941458" sldId="2147483648"/>
        </pc:sldMasterMkLst>
        <pc:sldLayoutChg chg="add">
          <pc:chgData name="Benjamin Lampe" userId="3YoIFNgDx4ktyCOL0v2uXLH4TGyd6v3/WIi1bJCBQu8=" providerId="None" clId="Web-{16803958-13E1-414A-B532-35B0F2AC354E}" dt="2024-08-14T16:14:17.874" v="0"/>
          <pc:sldLayoutMkLst>
            <pc:docMk/>
            <pc:sldMasterMk cId="3599941458" sldId="2147483648"/>
            <pc:sldLayoutMk cId="899311146" sldId="2147483665"/>
          </pc:sldLayoutMkLst>
        </pc:sldLayoutChg>
        <pc:sldLayoutChg chg="add">
          <pc:chgData name="Benjamin Lampe" userId="3YoIFNgDx4ktyCOL0v2uXLH4TGyd6v3/WIi1bJCBQu8=" providerId="None" clId="Web-{16803958-13E1-414A-B532-35B0F2AC354E}" dt="2024-08-14T16:14:18.124" v="1"/>
          <pc:sldLayoutMkLst>
            <pc:docMk/>
            <pc:sldMasterMk cId="3599941458" sldId="2147483648"/>
            <pc:sldLayoutMk cId="1961471438" sldId="2147483666"/>
          </pc:sldLayoutMkLst>
        </pc:sldLayoutChg>
        <pc:sldLayoutChg chg="add">
          <pc:chgData name="Benjamin Lampe" userId="3YoIFNgDx4ktyCOL0v2uXLH4TGyd6v3/WIi1bJCBQu8=" providerId="None" clId="Web-{16803958-13E1-414A-B532-35B0F2AC354E}" dt="2024-08-14T16:14:18.374" v="2"/>
          <pc:sldLayoutMkLst>
            <pc:docMk/>
            <pc:sldMasterMk cId="3599941458" sldId="2147483648"/>
            <pc:sldLayoutMk cId="1608464806" sldId="2147483667"/>
          </pc:sldLayoutMkLst>
        </pc:sldLayoutChg>
        <pc:sldLayoutChg chg="add">
          <pc:chgData name="Benjamin Lampe" userId="3YoIFNgDx4ktyCOL0v2uXLH4TGyd6v3/WIi1bJCBQu8=" providerId="None" clId="Web-{16803958-13E1-414A-B532-35B0F2AC354E}" dt="2024-08-14T16:27:40.303" v="58"/>
          <pc:sldLayoutMkLst>
            <pc:docMk/>
            <pc:sldMasterMk cId="3599941458" sldId="2147483648"/>
            <pc:sldLayoutMk cId="2002236425" sldId="2147483668"/>
          </pc:sldLayoutMkLst>
        </pc:sldLayoutChg>
        <pc:sldLayoutChg chg="add">
          <pc:chgData name="Benjamin Lampe" userId="3YoIFNgDx4ktyCOL0v2uXLH4TGyd6v3/WIi1bJCBQu8=" providerId="None" clId="Web-{16803958-13E1-414A-B532-35B0F2AC354E}" dt="2024-08-14T16:27:41.444" v="66"/>
          <pc:sldLayoutMkLst>
            <pc:docMk/>
            <pc:sldMasterMk cId="3599941458" sldId="2147483648"/>
            <pc:sldLayoutMk cId="2444909032" sldId="214748366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2F5975"/>
                </a:solidFill>
                <a:latin typeface="+mn-lt"/>
                <a:ea typeface="+mn-ea"/>
                <a:cs typeface="+mn-cs"/>
              </a:defRPr>
            </a:pPr>
            <a:r>
              <a:rPr lang="en-US">
                <a:solidFill>
                  <a:srgbClr val="2F5975"/>
                </a:solidFill>
              </a:rPr>
              <a:t>OT Cyber Attacks with Physical Consequences</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2F5975"/>
              </a:solidFill>
              <a:latin typeface="+mn-lt"/>
              <a:ea typeface="+mn-ea"/>
              <a:cs typeface="+mn-cs"/>
            </a:defRPr>
          </a:pPr>
          <a:endParaRPr lang="en-US"/>
        </a:p>
      </c:txPr>
    </c:title>
    <c:autoTitleDeleted val="0"/>
    <c:plotArea>
      <c:layout/>
      <c:barChart>
        <c:barDir val="col"/>
        <c:grouping val="clustered"/>
        <c:varyColors val="0"/>
        <c:ser>
          <c:idx val="0"/>
          <c:order val="0"/>
          <c:tx>
            <c:strRef>
              <c:f>Sheet1!$B$4</c:f>
              <c:strCache>
                <c:ptCount val="1"/>
                <c:pt idx="0">
                  <c:v>Attacks</c:v>
                </c:pt>
              </c:strCache>
            </c:strRef>
          </c:tx>
          <c:spPr>
            <a:solidFill>
              <a:schemeClr val="accent1"/>
            </a:solidFill>
            <a:ln>
              <a:noFill/>
            </a:ln>
            <a:effectLst/>
          </c:spPr>
          <c:invertIfNegative val="0"/>
          <c:cat>
            <c:strRef>
              <c:f>Sheet1!$C$3:$P$3</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Sheet1!$C$4:$P$4</c:f>
              <c:numCache>
                <c:formatCode>General</c:formatCode>
                <c:ptCount val="14"/>
                <c:pt idx="0">
                  <c:v>1</c:v>
                </c:pt>
                <c:pt idx="1">
                  <c:v>0</c:v>
                </c:pt>
                <c:pt idx="2">
                  <c:v>3</c:v>
                </c:pt>
                <c:pt idx="3">
                  <c:v>0</c:v>
                </c:pt>
                <c:pt idx="4">
                  <c:v>1</c:v>
                </c:pt>
                <c:pt idx="5">
                  <c:v>1</c:v>
                </c:pt>
                <c:pt idx="6">
                  <c:v>2</c:v>
                </c:pt>
                <c:pt idx="7">
                  <c:v>3</c:v>
                </c:pt>
                <c:pt idx="8">
                  <c:v>1</c:v>
                </c:pt>
                <c:pt idx="9">
                  <c:v>6</c:v>
                </c:pt>
                <c:pt idx="10">
                  <c:v>18</c:v>
                </c:pt>
                <c:pt idx="11">
                  <c:v>27</c:v>
                </c:pt>
                <c:pt idx="12">
                  <c:v>57</c:v>
                </c:pt>
                <c:pt idx="13">
                  <c:v>68</c:v>
                </c:pt>
              </c:numCache>
            </c:numRef>
          </c:val>
          <c:extLst>
            <c:ext xmlns:c16="http://schemas.microsoft.com/office/drawing/2014/chart" uri="{C3380CC4-5D6E-409C-BE32-E72D297353CC}">
              <c16:uniqueId val="{00000000-22D3-44DE-AF35-B783D75283D4}"/>
            </c:ext>
          </c:extLst>
        </c:ser>
        <c:dLbls>
          <c:showLegendKey val="0"/>
          <c:showVal val="0"/>
          <c:showCatName val="0"/>
          <c:showSerName val="0"/>
          <c:showPercent val="0"/>
          <c:showBubbleSize val="0"/>
        </c:dLbls>
        <c:gapWidth val="219"/>
        <c:overlap val="-27"/>
        <c:axId val="401437920"/>
        <c:axId val="401449920"/>
      </c:barChart>
      <c:catAx>
        <c:axId val="40143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2F5975"/>
                </a:solidFill>
                <a:latin typeface="+mn-lt"/>
                <a:ea typeface="+mn-ea"/>
                <a:cs typeface="+mn-cs"/>
              </a:defRPr>
            </a:pPr>
            <a:endParaRPr lang="en-US"/>
          </a:p>
        </c:txPr>
        <c:crossAx val="401449920"/>
        <c:crosses val="autoZero"/>
        <c:auto val="1"/>
        <c:lblAlgn val="ctr"/>
        <c:lblOffset val="100"/>
        <c:noMultiLvlLbl val="0"/>
      </c:catAx>
      <c:valAx>
        <c:axId val="401449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2F5975"/>
                </a:solidFill>
                <a:latin typeface="+mn-lt"/>
                <a:ea typeface="+mn-ea"/>
                <a:cs typeface="+mn-cs"/>
              </a:defRPr>
            </a:pPr>
            <a:endParaRPr lang="en-US"/>
          </a:p>
        </c:txPr>
        <c:crossAx val="401437920"/>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C57_22ADAF95.xml><?xml version="1.0" encoding="utf-8"?>
<p188:cmLst xmlns:a="http://schemas.openxmlformats.org/drawingml/2006/main" xmlns:r="http://schemas.openxmlformats.org/officeDocument/2006/relationships" xmlns:p188="http://schemas.microsoft.com/office/powerpoint/2018/8/main">
  <p188:cm id="{E01D478A-EE0F-4118-A6CB-68FB1D042A9F}" authorId="{61750789-048F-1A82-C9A1-F2DC464583CF}" created="2024-08-02T15:43:09.725">
    <pc:sldMkLst xmlns:pc="http://schemas.microsoft.com/office/powerpoint/2013/main/command">
      <pc:docMk/>
      <pc:sldMk cId="581808021" sldId="3159"/>
    </pc:sldMkLst>
    <p188:txBody>
      <a:bodyPr/>
      <a:lstStyle/>
      <a:p>
        <a:r>
          <a:rPr lang="en-US"/>
          <a:t>Maybe remove this slide?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1CBF5-1DE6-4927-8E41-A0660B6419DC}" type="doc">
      <dgm:prSet loTypeId="urn:microsoft.com/office/officeart/2018/2/layout/IconVerticalSolidList" loCatId="icon" qsTypeId="urn:microsoft.com/office/officeart/2005/8/quickstyle/simple1" qsCatId="simple" csTypeId="urn:microsoft.com/office/officeart/2005/8/colors/accent5_5" csCatId="accent5" phldr="1"/>
      <dgm:spPr/>
      <dgm:t>
        <a:bodyPr/>
        <a:lstStyle/>
        <a:p>
          <a:endParaRPr lang="en-US"/>
        </a:p>
      </dgm:t>
    </dgm:pt>
    <dgm:pt modelId="{2F36FB9E-A8AA-4284-AE4A-03B1DC35883A}">
      <dgm:prSet/>
      <dgm:spPr/>
      <dgm:t>
        <a:bodyPr/>
        <a:lstStyle/>
        <a:p>
          <a:pPr>
            <a:lnSpc>
              <a:spcPct val="100000"/>
            </a:lnSpc>
          </a:pPr>
          <a:r>
            <a:rPr lang="en-US" b="0" i="0" dirty="0"/>
            <a:t>Mitigation menu/strategic training and workshops for consequence based/CIE approach, template &amp; training</a:t>
          </a:r>
          <a:endParaRPr lang="en-US" dirty="0"/>
        </a:p>
      </dgm:t>
    </dgm:pt>
    <dgm:pt modelId="{5248B4AA-C28C-46EB-91E3-9BC27CBFD96E}" type="parTrans" cxnId="{AC93DF86-E321-4339-ACF0-B2FFF8DBAB16}">
      <dgm:prSet/>
      <dgm:spPr/>
      <dgm:t>
        <a:bodyPr/>
        <a:lstStyle/>
        <a:p>
          <a:endParaRPr lang="en-US"/>
        </a:p>
      </dgm:t>
    </dgm:pt>
    <dgm:pt modelId="{EADB7202-8B73-4742-AB3D-0270017272AF}" type="sibTrans" cxnId="{AC93DF86-E321-4339-ACF0-B2FFF8DBAB16}">
      <dgm:prSet/>
      <dgm:spPr/>
      <dgm:t>
        <a:bodyPr/>
        <a:lstStyle/>
        <a:p>
          <a:endParaRPr lang="en-US"/>
        </a:p>
      </dgm:t>
    </dgm:pt>
    <dgm:pt modelId="{3C388E48-86B2-4D25-BA11-7BF1C93B7806}">
      <dgm:prSet/>
      <dgm:spPr/>
      <dgm:t>
        <a:bodyPr/>
        <a:lstStyle/>
        <a:p>
          <a:pPr>
            <a:lnSpc>
              <a:spcPct val="100000"/>
            </a:lnSpc>
          </a:pPr>
          <a:r>
            <a:rPr lang="en-US" dirty="0"/>
            <a:t>Key Injects: Procurement, Contracting, Design, Operations &amp; maintenance </a:t>
          </a:r>
        </a:p>
      </dgm:t>
    </dgm:pt>
    <dgm:pt modelId="{79F9F43C-5F84-485D-AD76-0ACD3B69B011}" type="parTrans" cxnId="{918B50DB-1ACB-4458-B89E-1121511B5C03}">
      <dgm:prSet/>
      <dgm:spPr/>
      <dgm:t>
        <a:bodyPr/>
        <a:lstStyle/>
        <a:p>
          <a:endParaRPr lang="en-US"/>
        </a:p>
      </dgm:t>
    </dgm:pt>
    <dgm:pt modelId="{95EDBD1D-2D91-4086-B2EC-5D4B534CF1C4}" type="sibTrans" cxnId="{918B50DB-1ACB-4458-B89E-1121511B5C03}">
      <dgm:prSet/>
      <dgm:spPr/>
      <dgm:t>
        <a:bodyPr/>
        <a:lstStyle/>
        <a:p>
          <a:endParaRPr lang="en-US"/>
        </a:p>
      </dgm:t>
    </dgm:pt>
    <dgm:pt modelId="{D6C08FEC-7C88-49E0-948C-A82555304E3D}">
      <dgm:prSet/>
      <dgm:spPr/>
      <dgm:t>
        <a:bodyPr/>
        <a:lstStyle/>
        <a:p>
          <a:pPr>
            <a:lnSpc>
              <a:spcPct val="100000"/>
            </a:lnSpc>
          </a:pPr>
          <a:r>
            <a:rPr lang="en-US" b="0" i="0" dirty="0"/>
            <a:t>Operate through, maintain the investment, resilience and reliability </a:t>
          </a:r>
          <a:endParaRPr lang="en-US" dirty="0"/>
        </a:p>
      </dgm:t>
    </dgm:pt>
    <dgm:pt modelId="{AAB2E6B6-F30B-4E2B-9725-141177377E90}" type="parTrans" cxnId="{87C8A804-B89E-4E1C-91C0-69D1D6A1D2C6}">
      <dgm:prSet/>
      <dgm:spPr/>
      <dgm:t>
        <a:bodyPr/>
        <a:lstStyle/>
        <a:p>
          <a:endParaRPr lang="en-US"/>
        </a:p>
      </dgm:t>
    </dgm:pt>
    <dgm:pt modelId="{46F130B3-2090-45F9-B5AA-0188D9238FC4}" type="sibTrans" cxnId="{87C8A804-B89E-4E1C-91C0-69D1D6A1D2C6}">
      <dgm:prSet/>
      <dgm:spPr/>
      <dgm:t>
        <a:bodyPr/>
        <a:lstStyle/>
        <a:p>
          <a:endParaRPr lang="en-US"/>
        </a:p>
      </dgm:t>
    </dgm:pt>
    <dgm:pt modelId="{46B8B75E-FD36-4EED-8024-F711D993E8A6}" type="pres">
      <dgm:prSet presAssocID="{DAB1CBF5-1DE6-4927-8E41-A0660B6419DC}" presName="root" presStyleCnt="0">
        <dgm:presLayoutVars>
          <dgm:dir/>
          <dgm:resizeHandles val="exact"/>
        </dgm:presLayoutVars>
      </dgm:prSet>
      <dgm:spPr/>
    </dgm:pt>
    <dgm:pt modelId="{7135BB1E-5D99-4AB5-80F1-683ADF9B89A4}" type="pres">
      <dgm:prSet presAssocID="{2F36FB9E-A8AA-4284-AE4A-03B1DC35883A}" presName="compNode" presStyleCnt="0"/>
      <dgm:spPr/>
    </dgm:pt>
    <dgm:pt modelId="{FAE9E145-25FB-43F8-9F28-3BBD469C0A35}" type="pres">
      <dgm:prSet presAssocID="{2F36FB9E-A8AA-4284-AE4A-03B1DC35883A}" presName="bgRect" presStyleLbl="bgShp" presStyleIdx="0" presStyleCnt="3"/>
      <dgm:spPr/>
    </dgm:pt>
    <dgm:pt modelId="{7F063352-C08E-4F87-AFBF-0CF2DA0B8FD6}" type="pres">
      <dgm:prSet presAssocID="{2F36FB9E-A8AA-4284-AE4A-03B1DC3588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ull Battery"/>
        </a:ext>
      </dgm:extLst>
    </dgm:pt>
    <dgm:pt modelId="{1DD58743-8B33-4145-B611-5A953EF1757D}" type="pres">
      <dgm:prSet presAssocID="{2F36FB9E-A8AA-4284-AE4A-03B1DC35883A}" presName="spaceRect" presStyleCnt="0"/>
      <dgm:spPr/>
    </dgm:pt>
    <dgm:pt modelId="{008752F2-28A4-4A7E-8572-DD207219DDEA}" type="pres">
      <dgm:prSet presAssocID="{2F36FB9E-A8AA-4284-AE4A-03B1DC35883A}" presName="parTx" presStyleLbl="revTx" presStyleIdx="0" presStyleCnt="3">
        <dgm:presLayoutVars>
          <dgm:chMax val="0"/>
          <dgm:chPref val="0"/>
        </dgm:presLayoutVars>
      </dgm:prSet>
      <dgm:spPr/>
    </dgm:pt>
    <dgm:pt modelId="{046B00F8-0471-4BA1-A00C-8C193D1238D2}" type="pres">
      <dgm:prSet presAssocID="{EADB7202-8B73-4742-AB3D-0270017272AF}" presName="sibTrans" presStyleCnt="0"/>
      <dgm:spPr/>
    </dgm:pt>
    <dgm:pt modelId="{B771C9E5-D6F6-462B-AA7F-04A7F578BFF6}" type="pres">
      <dgm:prSet presAssocID="{3C388E48-86B2-4D25-BA11-7BF1C93B7806}" presName="compNode" presStyleCnt="0"/>
      <dgm:spPr/>
    </dgm:pt>
    <dgm:pt modelId="{CF2B7393-A3A5-4330-8025-44E433E060CE}" type="pres">
      <dgm:prSet presAssocID="{3C388E48-86B2-4D25-BA11-7BF1C93B7806}" presName="bgRect" presStyleLbl="bgShp" presStyleIdx="1" presStyleCnt="3"/>
      <dgm:spPr/>
    </dgm:pt>
    <dgm:pt modelId="{C05F84C4-CAF7-4F42-86FC-47975FCA4F16}" type="pres">
      <dgm:prSet presAssocID="{3C388E48-86B2-4D25-BA11-7BF1C93B780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5392E5C9-8580-414E-AD58-ABCA87B0601D}" type="pres">
      <dgm:prSet presAssocID="{3C388E48-86B2-4D25-BA11-7BF1C93B7806}" presName="spaceRect" presStyleCnt="0"/>
      <dgm:spPr/>
    </dgm:pt>
    <dgm:pt modelId="{A29B8AC1-2130-4868-BE9E-1193311F8E29}" type="pres">
      <dgm:prSet presAssocID="{3C388E48-86B2-4D25-BA11-7BF1C93B7806}" presName="parTx" presStyleLbl="revTx" presStyleIdx="1" presStyleCnt="3">
        <dgm:presLayoutVars>
          <dgm:chMax val="0"/>
          <dgm:chPref val="0"/>
        </dgm:presLayoutVars>
      </dgm:prSet>
      <dgm:spPr/>
    </dgm:pt>
    <dgm:pt modelId="{0EA8F7F4-CCE5-4506-B2A7-1ECD9EED4755}" type="pres">
      <dgm:prSet presAssocID="{95EDBD1D-2D91-4086-B2EC-5D4B534CF1C4}" presName="sibTrans" presStyleCnt="0"/>
      <dgm:spPr/>
    </dgm:pt>
    <dgm:pt modelId="{65F8734D-5B46-4139-A3FB-8A5108499225}" type="pres">
      <dgm:prSet presAssocID="{D6C08FEC-7C88-49E0-948C-A82555304E3D}" presName="compNode" presStyleCnt="0"/>
      <dgm:spPr/>
    </dgm:pt>
    <dgm:pt modelId="{C0217BFD-F34F-4CA5-92DA-A5E9037DC6EF}" type="pres">
      <dgm:prSet presAssocID="{D6C08FEC-7C88-49E0-948C-A82555304E3D}" presName="bgRect" presStyleLbl="bgShp" presStyleIdx="2" presStyleCnt="3"/>
      <dgm:spPr/>
    </dgm:pt>
    <dgm:pt modelId="{EB1392F5-52E4-4E52-8292-AA9BBE1421EE}" type="pres">
      <dgm:prSet presAssocID="{D6C08FEC-7C88-49E0-948C-A82555304E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233C8867-6B79-4481-8E9F-70E6C7A0712A}" type="pres">
      <dgm:prSet presAssocID="{D6C08FEC-7C88-49E0-948C-A82555304E3D}" presName="spaceRect" presStyleCnt="0"/>
      <dgm:spPr/>
    </dgm:pt>
    <dgm:pt modelId="{31273538-1B92-4B15-92BD-01B8F5028496}" type="pres">
      <dgm:prSet presAssocID="{D6C08FEC-7C88-49E0-948C-A82555304E3D}" presName="parTx" presStyleLbl="revTx" presStyleIdx="2" presStyleCnt="3">
        <dgm:presLayoutVars>
          <dgm:chMax val="0"/>
          <dgm:chPref val="0"/>
        </dgm:presLayoutVars>
      </dgm:prSet>
      <dgm:spPr/>
    </dgm:pt>
  </dgm:ptLst>
  <dgm:cxnLst>
    <dgm:cxn modelId="{87C8A804-B89E-4E1C-91C0-69D1D6A1D2C6}" srcId="{DAB1CBF5-1DE6-4927-8E41-A0660B6419DC}" destId="{D6C08FEC-7C88-49E0-948C-A82555304E3D}" srcOrd="2" destOrd="0" parTransId="{AAB2E6B6-F30B-4E2B-9725-141177377E90}" sibTransId="{46F130B3-2090-45F9-B5AA-0188D9238FC4}"/>
    <dgm:cxn modelId="{63DFE50C-B4EC-4E9E-B18B-BD8FF167CA59}" type="presOf" srcId="{D6C08FEC-7C88-49E0-948C-A82555304E3D}" destId="{31273538-1B92-4B15-92BD-01B8F5028496}" srcOrd="0" destOrd="0" presId="urn:microsoft.com/office/officeart/2018/2/layout/IconVerticalSolidList"/>
    <dgm:cxn modelId="{07C40978-B55C-4CD6-B098-8298F028AE74}" type="presOf" srcId="{2F36FB9E-A8AA-4284-AE4A-03B1DC35883A}" destId="{008752F2-28A4-4A7E-8572-DD207219DDEA}" srcOrd="0" destOrd="0" presId="urn:microsoft.com/office/officeart/2018/2/layout/IconVerticalSolidList"/>
    <dgm:cxn modelId="{AC93DF86-E321-4339-ACF0-B2FFF8DBAB16}" srcId="{DAB1CBF5-1DE6-4927-8E41-A0660B6419DC}" destId="{2F36FB9E-A8AA-4284-AE4A-03B1DC35883A}" srcOrd="0" destOrd="0" parTransId="{5248B4AA-C28C-46EB-91E3-9BC27CBFD96E}" sibTransId="{EADB7202-8B73-4742-AB3D-0270017272AF}"/>
    <dgm:cxn modelId="{1C41C6B4-F283-4E6E-8DFA-1E0378E5AB1B}" type="presOf" srcId="{DAB1CBF5-1DE6-4927-8E41-A0660B6419DC}" destId="{46B8B75E-FD36-4EED-8024-F711D993E8A6}" srcOrd="0" destOrd="0" presId="urn:microsoft.com/office/officeart/2018/2/layout/IconVerticalSolidList"/>
    <dgm:cxn modelId="{918B50DB-1ACB-4458-B89E-1121511B5C03}" srcId="{DAB1CBF5-1DE6-4927-8E41-A0660B6419DC}" destId="{3C388E48-86B2-4D25-BA11-7BF1C93B7806}" srcOrd="1" destOrd="0" parTransId="{79F9F43C-5F84-485D-AD76-0ACD3B69B011}" sibTransId="{95EDBD1D-2D91-4086-B2EC-5D4B534CF1C4}"/>
    <dgm:cxn modelId="{207D8CF3-55ED-4FC4-ACB5-AE90B3CEC074}" type="presOf" srcId="{3C388E48-86B2-4D25-BA11-7BF1C93B7806}" destId="{A29B8AC1-2130-4868-BE9E-1193311F8E29}" srcOrd="0" destOrd="0" presId="urn:microsoft.com/office/officeart/2018/2/layout/IconVerticalSolidList"/>
    <dgm:cxn modelId="{1E751E89-3634-430D-AF17-6B2CDE47AAD9}" type="presParOf" srcId="{46B8B75E-FD36-4EED-8024-F711D993E8A6}" destId="{7135BB1E-5D99-4AB5-80F1-683ADF9B89A4}" srcOrd="0" destOrd="0" presId="urn:microsoft.com/office/officeart/2018/2/layout/IconVerticalSolidList"/>
    <dgm:cxn modelId="{5F07C133-B446-4FDC-83EB-EBC829402763}" type="presParOf" srcId="{7135BB1E-5D99-4AB5-80F1-683ADF9B89A4}" destId="{FAE9E145-25FB-43F8-9F28-3BBD469C0A35}" srcOrd="0" destOrd="0" presId="urn:microsoft.com/office/officeart/2018/2/layout/IconVerticalSolidList"/>
    <dgm:cxn modelId="{4BF12C2C-5643-421C-9DE3-BC3EA4EAB63A}" type="presParOf" srcId="{7135BB1E-5D99-4AB5-80F1-683ADF9B89A4}" destId="{7F063352-C08E-4F87-AFBF-0CF2DA0B8FD6}" srcOrd="1" destOrd="0" presId="urn:microsoft.com/office/officeart/2018/2/layout/IconVerticalSolidList"/>
    <dgm:cxn modelId="{4EEC5FCF-5DA0-4412-AA63-E0E47E71F90B}" type="presParOf" srcId="{7135BB1E-5D99-4AB5-80F1-683ADF9B89A4}" destId="{1DD58743-8B33-4145-B611-5A953EF1757D}" srcOrd="2" destOrd="0" presId="urn:microsoft.com/office/officeart/2018/2/layout/IconVerticalSolidList"/>
    <dgm:cxn modelId="{E2000829-9FAF-40A2-A416-436759C11547}" type="presParOf" srcId="{7135BB1E-5D99-4AB5-80F1-683ADF9B89A4}" destId="{008752F2-28A4-4A7E-8572-DD207219DDEA}" srcOrd="3" destOrd="0" presId="urn:microsoft.com/office/officeart/2018/2/layout/IconVerticalSolidList"/>
    <dgm:cxn modelId="{4E52327B-B4FE-48C6-AF50-3EE8362FFBC0}" type="presParOf" srcId="{46B8B75E-FD36-4EED-8024-F711D993E8A6}" destId="{046B00F8-0471-4BA1-A00C-8C193D1238D2}" srcOrd="1" destOrd="0" presId="urn:microsoft.com/office/officeart/2018/2/layout/IconVerticalSolidList"/>
    <dgm:cxn modelId="{5717275E-70A5-4DE7-8173-174766603664}" type="presParOf" srcId="{46B8B75E-FD36-4EED-8024-F711D993E8A6}" destId="{B771C9E5-D6F6-462B-AA7F-04A7F578BFF6}" srcOrd="2" destOrd="0" presId="urn:microsoft.com/office/officeart/2018/2/layout/IconVerticalSolidList"/>
    <dgm:cxn modelId="{8CB939D6-DAEE-4DED-817F-B297A199AD27}" type="presParOf" srcId="{B771C9E5-D6F6-462B-AA7F-04A7F578BFF6}" destId="{CF2B7393-A3A5-4330-8025-44E433E060CE}" srcOrd="0" destOrd="0" presId="urn:microsoft.com/office/officeart/2018/2/layout/IconVerticalSolidList"/>
    <dgm:cxn modelId="{C2AEBD7D-30FD-4671-8F60-75941C4CE604}" type="presParOf" srcId="{B771C9E5-D6F6-462B-AA7F-04A7F578BFF6}" destId="{C05F84C4-CAF7-4F42-86FC-47975FCA4F16}" srcOrd="1" destOrd="0" presId="urn:microsoft.com/office/officeart/2018/2/layout/IconVerticalSolidList"/>
    <dgm:cxn modelId="{283B5554-BA36-492E-896C-A562A0E57982}" type="presParOf" srcId="{B771C9E5-D6F6-462B-AA7F-04A7F578BFF6}" destId="{5392E5C9-8580-414E-AD58-ABCA87B0601D}" srcOrd="2" destOrd="0" presId="urn:microsoft.com/office/officeart/2018/2/layout/IconVerticalSolidList"/>
    <dgm:cxn modelId="{68A21FEF-85DE-46EF-9B16-F7020DE02435}" type="presParOf" srcId="{B771C9E5-D6F6-462B-AA7F-04A7F578BFF6}" destId="{A29B8AC1-2130-4868-BE9E-1193311F8E29}" srcOrd="3" destOrd="0" presId="urn:microsoft.com/office/officeart/2018/2/layout/IconVerticalSolidList"/>
    <dgm:cxn modelId="{AB0AE50C-D916-4558-B910-3DC00D27D6E7}" type="presParOf" srcId="{46B8B75E-FD36-4EED-8024-F711D993E8A6}" destId="{0EA8F7F4-CCE5-4506-B2A7-1ECD9EED4755}" srcOrd="3" destOrd="0" presId="urn:microsoft.com/office/officeart/2018/2/layout/IconVerticalSolidList"/>
    <dgm:cxn modelId="{AAB08FFE-9D3A-413A-9AC8-C32C2A1FCF60}" type="presParOf" srcId="{46B8B75E-FD36-4EED-8024-F711D993E8A6}" destId="{65F8734D-5B46-4139-A3FB-8A5108499225}" srcOrd="4" destOrd="0" presId="urn:microsoft.com/office/officeart/2018/2/layout/IconVerticalSolidList"/>
    <dgm:cxn modelId="{C8B5A1A6-AAC1-4491-A9F9-528C3245401F}" type="presParOf" srcId="{65F8734D-5B46-4139-A3FB-8A5108499225}" destId="{C0217BFD-F34F-4CA5-92DA-A5E9037DC6EF}" srcOrd="0" destOrd="0" presId="urn:microsoft.com/office/officeart/2018/2/layout/IconVerticalSolidList"/>
    <dgm:cxn modelId="{D5D6BC24-D82D-497B-9A70-D55D88C79B1F}" type="presParOf" srcId="{65F8734D-5B46-4139-A3FB-8A5108499225}" destId="{EB1392F5-52E4-4E52-8292-AA9BBE1421EE}" srcOrd="1" destOrd="0" presId="urn:microsoft.com/office/officeart/2018/2/layout/IconVerticalSolidList"/>
    <dgm:cxn modelId="{56307ABC-F701-4039-8056-DF1728161E89}" type="presParOf" srcId="{65F8734D-5B46-4139-A3FB-8A5108499225}" destId="{233C8867-6B79-4481-8E9F-70E6C7A0712A}" srcOrd="2" destOrd="0" presId="urn:microsoft.com/office/officeart/2018/2/layout/IconVerticalSolidList"/>
    <dgm:cxn modelId="{2888350B-E2D7-4EEF-BD16-DF88A27577BA}" type="presParOf" srcId="{65F8734D-5B46-4139-A3FB-8A5108499225}" destId="{31273538-1B92-4B15-92BD-01B8F502849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01FAC15-1263-45E6-B5F1-01893EA33AAD}" type="doc">
      <dgm:prSet loTypeId="urn:microsoft.com/office/officeart/2005/8/layout/chevron1" loCatId="pyramid" qsTypeId="urn:microsoft.com/office/officeart/2005/8/quickstyle/simple1" qsCatId="simple" csTypeId="urn:microsoft.com/office/officeart/2005/8/colors/accent5_3" csCatId="accent5" phldr="1"/>
      <dgm:spPr/>
    </dgm:pt>
    <dgm:pt modelId="{5C9255B3-DC33-4948-824F-F1D1A7897BEC}">
      <dgm:prSet phldrT="[Text]"/>
      <dgm:spPr/>
      <dgm:t>
        <a:bodyPr/>
        <a:lstStyle/>
        <a:p>
          <a:r>
            <a:rPr lang="en-US" dirty="0"/>
            <a:t>GDO Technical Assistance</a:t>
          </a:r>
        </a:p>
      </dgm:t>
    </dgm:pt>
    <dgm:pt modelId="{BCAC4902-A615-4CF9-81CE-96D75C52AB79}" type="parTrans" cxnId="{E30E82BB-8BAC-4E6F-95A9-5BD8D1FD02C6}">
      <dgm:prSet/>
      <dgm:spPr/>
      <dgm:t>
        <a:bodyPr/>
        <a:lstStyle/>
        <a:p>
          <a:endParaRPr lang="en-US"/>
        </a:p>
      </dgm:t>
    </dgm:pt>
    <dgm:pt modelId="{E0CE445D-E124-4449-98F8-92AC3E739D69}" type="sibTrans" cxnId="{E30E82BB-8BAC-4E6F-95A9-5BD8D1FD02C6}">
      <dgm:prSet/>
      <dgm:spPr/>
      <dgm:t>
        <a:bodyPr/>
        <a:lstStyle/>
        <a:p>
          <a:endParaRPr lang="en-US"/>
        </a:p>
      </dgm:t>
    </dgm:pt>
    <dgm:pt modelId="{5F0F072C-66CF-46C8-984A-C5B96566C98C}">
      <dgm:prSet phldrT="[Text]"/>
      <dgm:spPr/>
      <dgm:t>
        <a:bodyPr/>
        <a:lstStyle/>
        <a:p>
          <a:r>
            <a:rPr lang="en-US" dirty="0"/>
            <a:t>INL Securing Digital Energy Infrastructure Program</a:t>
          </a:r>
        </a:p>
      </dgm:t>
    </dgm:pt>
    <dgm:pt modelId="{D59DC1B6-BCD3-434A-8E0B-EF5B3B89D89B}" type="parTrans" cxnId="{67422888-F4EC-486D-8296-32E8A93E6053}">
      <dgm:prSet/>
      <dgm:spPr/>
      <dgm:t>
        <a:bodyPr/>
        <a:lstStyle/>
        <a:p>
          <a:endParaRPr lang="en-US"/>
        </a:p>
      </dgm:t>
    </dgm:pt>
    <dgm:pt modelId="{7D91E49D-12AB-45C3-9B5C-907BE1DB4AC1}" type="sibTrans" cxnId="{67422888-F4EC-486D-8296-32E8A93E6053}">
      <dgm:prSet/>
      <dgm:spPr/>
      <dgm:t>
        <a:bodyPr/>
        <a:lstStyle/>
        <a:p>
          <a:endParaRPr lang="en-US"/>
        </a:p>
      </dgm:t>
    </dgm:pt>
    <dgm:pt modelId="{923FC0F2-9FEC-47C9-AD6E-C078CAD3AF24}">
      <dgm:prSet phldrT="[Text]"/>
      <dgm:spPr/>
      <dgm:t>
        <a:bodyPr/>
        <a:lstStyle/>
        <a:p>
          <a:r>
            <a:rPr lang="en-US" dirty="0"/>
            <a:t>Digital Assurance TA</a:t>
          </a:r>
        </a:p>
      </dgm:t>
    </dgm:pt>
    <dgm:pt modelId="{34FCE1D9-F3DD-4A5A-AB1B-37A556D727FB}" type="parTrans" cxnId="{64E65929-2AAE-499B-9F23-3FA24B2AE2AB}">
      <dgm:prSet/>
      <dgm:spPr/>
      <dgm:t>
        <a:bodyPr/>
        <a:lstStyle/>
        <a:p>
          <a:endParaRPr lang="en-US"/>
        </a:p>
      </dgm:t>
    </dgm:pt>
    <dgm:pt modelId="{FC417C66-2D81-41EE-8148-B0442F4D1750}" type="sibTrans" cxnId="{64E65929-2AAE-499B-9F23-3FA24B2AE2AB}">
      <dgm:prSet/>
      <dgm:spPr/>
      <dgm:t>
        <a:bodyPr/>
        <a:lstStyle/>
        <a:p>
          <a:endParaRPr lang="en-US"/>
        </a:p>
      </dgm:t>
    </dgm:pt>
    <dgm:pt modelId="{088EF7B7-98F5-954F-A52F-0574F782701C}" type="pres">
      <dgm:prSet presAssocID="{401FAC15-1263-45E6-B5F1-01893EA33AAD}" presName="Name0" presStyleCnt="0">
        <dgm:presLayoutVars>
          <dgm:dir/>
          <dgm:animLvl val="lvl"/>
          <dgm:resizeHandles val="exact"/>
        </dgm:presLayoutVars>
      </dgm:prSet>
      <dgm:spPr/>
    </dgm:pt>
    <dgm:pt modelId="{2083F97C-3E13-284E-AE27-17A3A41025A0}" type="pres">
      <dgm:prSet presAssocID="{5C9255B3-DC33-4948-824F-F1D1A7897BEC}" presName="parTxOnly" presStyleLbl="node1" presStyleIdx="0" presStyleCnt="3">
        <dgm:presLayoutVars>
          <dgm:chMax val="0"/>
          <dgm:chPref val="0"/>
          <dgm:bulletEnabled val="1"/>
        </dgm:presLayoutVars>
      </dgm:prSet>
      <dgm:spPr/>
    </dgm:pt>
    <dgm:pt modelId="{FB61EF37-8DFF-0948-AC05-8757C5236FF9}" type="pres">
      <dgm:prSet presAssocID="{E0CE445D-E124-4449-98F8-92AC3E739D69}" presName="parTxOnlySpace" presStyleCnt="0"/>
      <dgm:spPr/>
    </dgm:pt>
    <dgm:pt modelId="{6386292C-609F-B841-99F9-116AC4FE188F}" type="pres">
      <dgm:prSet presAssocID="{5F0F072C-66CF-46C8-984A-C5B96566C98C}" presName="parTxOnly" presStyleLbl="node1" presStyleIdx="1" presStyleCnt="3">
        <dgm:presLayoutVars>
          <dgm:chMax val="0"/>
          <dgm:chPref val="0"/>
          <dgm:bulletEnabled val="1"/>
        </dgm:presLayoutVars>
      </dgm:prSet>
      <dgm:spPr/>
    </dgm:pt>
    <dgm:pt modelId="{8E45E117-3E31-8548-AAEA-49178FD526BF}" type="pres">
      <dgm:prSet presAssocID="{7D91E49D-12AB-45C3-9B5C-907BE1DB4AC1}" presName="parTxOnlySpace" presStyleCnt="0"/>
      <dgm:spPr/>
    </dgm:pt>
    <dgm:pt modelId="{DB809B44-C4CE-4246-9EB6-78822684D66F}" type="pres">
      <dgm:prSet presAssocID="{923FC0F2-9FEC-47C9-AD6E-C078CAD3AF24}" presName="parTxOnly" presStyleLbl="node1" presStyleIdx="2" presStyleCnt="3">
        <dgm:presLayoutVars>
          <dgm:chMax val="0"/>
          <dgm:chPref val="0"/>
          <dgm:bulletEnabled val="1"/>
        </dgm:presLayoutVars>
      </dgm:prSet>
      <dgm:spPr/>
    </dgm:pt>
  </dgm:ptLst>
  <dgm:cxnLst>
    <dgm:cxn modelId="{CD736B28-472D-FF45-9EAA-18CB9B406354}" type="presOf" srcId="{5C9255B3-DC33-4948-824F-F1D1A7897BEC}" destId="{2083F97C-3E13-284E-AE27-17A3A41025A0}" srcOrd="0" destOrd="0" presId="urn:microsoft.com/office/officeart/2005/8/layout/chevron1"/>
    <dgm:cxn modelId="{64E65929-2AAE-499B-9F23-3FA24B2AE2AB}" srcId="{401FAC15-1263-45E6-B5F1-01893EA33AAD}" destId="{923FC0F2-9FEC-47C9-AD6E-C078CAD3AF24}" srcOrd="2" destOrd="0" parTransId="{34FCE1D9-F3DD-4A5A-AB1B-37A556D727FB}" sibTransId="{FC417C66-2D81-41EE-8148-B0442F4D1750}"/>
    <dgm:cxn modelId="{C749DA41-051A-AD4C-B43E-E280433DD925}" type="presOf" srcId="{5F0F072C-66CF-46C8-984A-C5B96566C98C}" destId="{6386292C-609F-B841-99F9-116AC4FE188F}" srcOrd="0" destOrd="0" presId="urn:microsoft.com/office/officeart/2005/8/layout/chevron1"/>
    <dgm:cxn modelId="{9A6ABE7C-C4D0-EF42-8C37-826F93A2E98F}" type="presOf" srcId="{401FAC15-1263-45E6-B5F1-01893EA33AAD}" destId="{088EF7B7-98F5-954F-A52F-0574F782701C}" srcOrd="0" destOrd="0" presId="urn:microsoft.com/office/officeart/2005/8/layout/chevron1"/>
    <dgm:cxn modelId="{67422888-F4EC-486D-8296-32E8A93E6053}" srcId="{401FAC15-1263-45E6-B5F1-01893EA33AAD}" destId="{5F0F072C-66CF-46C8-984A-C5B96566C98C}" srcOrd="1" destOrd="0" parTransId="{D59DC1B6-BCD3-434A-8E0B-EF5B3B89D89B}" sibTransId="{7D91E49D-12AB-45C3-9B5C-907BE1DB4AC1}"/>
    <dgm:cxn modelId="{E30E82BB-8BAC-4E6F-95A9-5BD8D1FD02C6}" srcId="{401FAC15-1263-45E6-B5F1-01893EA33AAD}" destId="{5C9255B3-DC33-4948-824F-F1D1A7897BEC}" srcOrd="0" destOrd="0" parTransId="{BCAC4902-A615-4CF9-81CE-96D75C52AB79}" sibTransId="{E0CE445D-E124-4449-98F8-92AC3E739D69}"/>
    <dgm:cxn modelId="{DFA4ECF9-56F8-5044-A9FA-D2A2FAEA342F}" type="presOf" srcId="{923FC0F2-9FEC-47C9-AD6E-C078CAD3AF24}" destId="{DB809B44-C4CE-4246-9EB6-78822684D66F}" srcOrd="0" destOrd="0" presId="urn:microsoft.com/office/officeart/2005/8/layout/chevron1"/>
    <dgm:cxn modelId="{03FC69B6-347E-E34A-80FD-F011B415FAB2}" type="presParOf" srcId="{088EF7B7-98F5-954F-A52F-0574F782701C}" destId="{2083F97C-3E13-284E-AE27-17A3A41025A0}" srcOrd="0" destOrd="0" presId="urn:microsoft.com/office/officeart/2005/8/layout/chevron1"/>
    <dgm:cxn modelId="{C4C8BD85-E15C-7748-90A9-F5889DBD3073}" type="presParOf" srcId="{088EF7B7-98F5-954F-A52F-0574F782701C}" destId="{FB61EF37-8DFF-0948-AC05-8757C5236FF9}" srcOrd="1" destOrd="0" presId="urn:microsoft.com/office/officeart/2005/8/layout/chevron1"/>
    <dgm:cxn modelId="{77049604-99B9-A44D-A0EF-3C3B0941A4B0}" type="presParOf" srcId="{088EF7B7-98F5-954F-A52F-0574F782701C}" destId="{6386292C-609F-B841-99F9-116AC4FE188F}" srcOrd="2" destOrd="0" presId="urn:microsoft.com/office/officeart/2005/8/layout/chevron1"/>
    <dgm:cxn modelId="{83E64C70-535D-BE42-821A-19768ED66F4E}" type="presParOf" srcId="{088EF7B7-98F5-954F-A52F-0574F782701C}" destId="{8E45E117-3E31-8548-AAEA-49178FD526BF}" srcOrd="3" destOrd="0" presId="urn:microsoft.com/office/officeart/2005/8/layout/chevron1"/>
    <dgm:cxn modelId="{C157FBAD-801A-C34C-BA0C-EE4B33B093B1}" type="presParOf" srcId="{088EF7B7-98F5-954F-A52F-0574F782701C}" destId="{DB809B44-C4CE-4246-9EB6-78822684D66F}"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5829E-B33A-413A-8F65-7CB73281275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4B11728-E3B6-4C4A-8825-FE64137C692A}">
      <dgm:prSet phldrT="[Text]"/>
      <dgm:spPr/>
      <dgm:t>
        <a:bodyPr/>
        <a:lstStyle/>
        <a:p>
          <a:r>
            <a:rPr lang="en-US" dirty="0"/>
            <a:t>Short Advisory</a:t>
          </a:r>
        </a:p>
      </dgm:t>
    </dgm:pt>
    <dgm:pt modelId="{B3388800-5261-4719-827B-695179111028}" type="parTrans" cxnId="{E3ED0B27-B14D-4625-B418-0E998821BC2C}">
      <dgm:prSet/>
      <dgm:spPr/>
      <dgm:t>
        <a:bodyPr/>
        <a:lstStyle/>
        <a:p>
          <a:endParaRPr lang="en-US"/>
        </a:p>
      </dgm:t>
    </dgm:pt>
    <dgm:pt modelId="{43E2771C-8476-4451-A63F-A9297369B52E}" type="sibTrans" cxnId="{E3ED0B27-B14D-4625-B418-0E998821BC2C}">
      <dgm:prSet/>
      <dgm:spPr/>
      <dgm:t>
        <a:bodyPr/>
        <a:lstStyle/>
        <a:p>
          <a:endParaRPr lang="en-US"/>
        </a:p>
      </dgm:t>
    </dgm:pt>
    <dgm:pt modelId="{99750F67-7BEE-48F2-AFCF-D36C7CA20AD4}">
      <dgm:prSet phldrT="[Text]"/>
      <dgm:spPr/>
      <dgm:t>
        <a:bodyPr/>
        <a:lstStyle/>
        <a:p>
          <a:r>
            <a:rPr lang="en-US" dirty="0"/>
            <a:t>Quick questions</a:t>
          </a:r>
        </a:p>
      </dgm:t>
    </dgm:pt>
    <dgm:pt modelId="{0DF2C25E-3AD0-4D8F-8BE2-9B37BD1DF3C3}" type="parTrans" cxnId="{8DE0D246-E83A-4F25-8B0E-38B00B423B16}">
      <dgm:prSet/>
      <dgm:spPr/>
      <dgm:t>
        <a:bodyPr/>
        <a:lstStyle/>
        <a:p>
          <a:endParaRPr lang="en-US"/>
        </a:p>
      </dgm:t>
    </dgm:pt>
    <dgm:pt modelId="{C70A0A7D-23E9-4CD0-8641-C3DDBCAEC2D8}" type="sibTrans" cxnId="{8DE0D246-E83A-4F25-8B0E-38B00B423B16}">
      <dgm:prSet/>
      <dgm:spPr/>
      <dgm:t>
        <a:bodyPr/>
        <a:lstStyle/>
        <a:p>
          <a:endParaRPr lang="en-US"/>
        </a:p>
      </dgm:t>
    </dgm:pt>
    <dgm:pt modelId="{E84477F2-2275-4A72-994B-3A0EBC13D3C9}">
      <dgm:prSet phldrT="[Text]"/>
      <dgm:spPr/>
      <dgm:t>
        <a:bodyPr/>
        <a:lstStyle/>
        <a:p>
          <a:r>
            <a:rPr lang="en-US" dirty="0"/>
            <a:t>Consultations with SMEs</a:t>
          </a:r>
        </a:p>
      </dgm:t>
    </dgm:pt>
    <dgm:pt modelId="{E284E6F3-3A50-4E7E-88CA-7F7DC4C2BB21}" type="parTrans" cxnId="{11165C40-03FE-4BB3-8DCB-2B78BD94021F}">
      <dgm:prSet/>
      <dgm:spPr/>
      <dgm:t>
        <a:bodyPr/>
        <a:lstStyle/>
        <a:p>
          <a:endParaRPr lang="en-US"/>
        </a:p>
      </dgm:t>
    </dgm:pt>
    <dgm:pt modelId="{C7C96054-C695-4CAF-BC8C-B544C343A7FD}" type="sibTrans" cxnId="{11165C40-03FE-4BB3-8DCB-2B78BD94021F}">
      <dgm:prSet/>
      <dgm:spPr/>
      <dgm:t>
        <a:bodyPr/>
        <a:lstStyle/>
        <a:p>
          <a:endParaRPr lang="en-US"/>
        </a:p>
      </dgm:t>
    </dgm:pt>
    <dgm:pt modelId="{A9512BDC-7EF8-4E99-8C65-69712725AFC0}">
      <dgm:prSet phldrT="[Text]"/>
      <dgm:spPr/>
      <dgm:t>
        <a:bodyPr/>
        <a:lstStyle/>
        <a:p>
          <a:r>
            <a:rPr lang="en-US" dirty="0"/>
            <a:t>Expert Match</a:t>
          </a:r>
        </a:p>
      </dgm:t>
    </dgm:pt>
    <dgm:pt modelId="{82720F3B-E583-4E19-A247-B0A731418285}" type="parTrans" cxnId="{AB71DD8A-BAD4-4B39-947E-D564E3B68837}">
      <dgm:prSet/>
      <dgm:spPr/>
      <dgm:t>
        <a:bodyPr/>
        <a:lstStyle/>
        <a:p>
          <a:endParaRPr lang="en-US"/>
        </a:p>
      </dgm:t>
    </dgm:pt>
    <dgm:pt modelId="{DCECA5B0-5CAE-4A90-9D9B-2802AD9BE038}" type="sibTrans" cxnId="{AB71DD8A-BAD4-4B39-947E-D564E3B68837}">
      <dgm:prSet/>
      <dgm:spPr/>
      <dgm:t>
        <a:bodyPr/>
        <a:lstStyle/>
        <a:p>
          <a:endParaRPr lang="en-US"/>
        </a:p>
      </dgm:t>
    </dgm:pt>
    <dgm:pt modelId="{4DCD7BB1-2E6C-4012-8AA6-CCF0DB3E3DB1}">
      <dgm:prSet phldrT="[Text]"/>
      <dgm:spPr/>
      <dgm:t>
        <a:bodyPr/>
        <a:lstStyle/>
        <a:p>
          <a:r>
            <a:rPr lang="en-US" dirty="0"/>
            <a:t>Workshops and webinars</a:t>
          </a:r>
        </a:p>
      </dgm:t>
    </dgm:pt>
    <dgm:pt modelId="{92263F3A-2010-4DBA-99AF-3685556868BA}" type="parTrans" cxnId="{68C2F455-3123-44EC-9940-1A346F6E2A0A}">
      <dgm:prSet/>
      <dgm:spPr/>
      <dgm:t>
        <a:bodyPr/>
        <a:lstStyle/>
        <a:p>
          <a:endParaRPr lang="en-US"/>
        </a:p>
      </dgm:t>
    </dgm:pt>
    <dgm:pt modelId="{32871A16-7652-4FE8-94E4-89860D1FE759}" type="sibTrans" cxnId="{68C2F455-3123-44EC-9940-1A346F6E2A0A}">
      <dgm:prSet/>
      <dgm:spPr/>
      <dgm:t>
        <a:bodyPr/>
        <a:lstStyle/>
        <a:p>
          <a:endParaRPr lang="en-US"/>
        </a:p>
      </dgm:t>
    </dgm:pt>
    <dgm:pt modelId="{CDA65D3D-03F6-4D29-8C77-E24B6F1E9993}">
      <dgm:prSet phldrT="[Text]"/>
      <dgm:spPr/>
      <dgm:t>
        <a:bodyPr/>
        <a:lstStyle/>
        <a:p>
          <a:r>
            <a:rPr lang="en-US" dirty="0"/>
            <a:t>Personalized discussion of application of available resources</a:t>
          </a:r>
        </a:p>
      </dgm:t>
    </dgm:pt>
    <dgm:pt modelId="{BB37B29D-79E3-44F2-A699-4BE4E55A9181}" type="parTrans" cxnId="{52DFB8F3-E1F4-4001-985C-C0A20AB15726}">
      <dgm:prSet/>
      <dgm:spPr/>
      <dgm:t>
        <a:bodyPr/>
        <a:lstStyle/>
        <a:p>
          <a:endParaRPr lang="en-US"/>
        </a:p>
      </dgm:t>
    </dgm:pt>
    <dgm:pt modelId="{40345561-4790-4478-BBF3-9AAFA10EF1BD}" type="sibTrans" cxnId="{52DFB8F3-E1F4-4001-985C-C0A20AB15726}">
      <dgm:prSet/>
      <dgm:spPr/>
      <dgm:t>
        <a:bodyPr/>
        <a:lstStyle/>
        <a:p>
          <a:endParaRPr lang="en-US"/>
        </a:p>
      </dgm:t>
    </dgm:pt>
    <dgm:pt modelId="{6A8A9CD0-2C66-4219-AAE6-E63F0982BDD3}">
      <dgm:prSet phldrT="[Text]"/>
      <dgm:spPr/>
      <dgm:t>
        <a:bodyPr/>
        <a:lstStyle/>
        <a:p>
          <a:r>
            <a:rPr lang="en-US" dirty="0"/>
            <a:t>Deep Dive</a:t>
          </a:r>
        </a:p>
      </dgm:t>
    </dgm:pt>
    <dgm:pt modelId="{17509760-7CB5-4B58-B661-5E562F038EAF}" type="parTrans" cxnId="{A1EDC103-376A-4788-BE4E-397BD57542AE}">
      <dgm:prSet/>
      <dgm:spPr/>
      <dgm:t>
        <a:bodyPr/>
        <a:lstStyle/>
        <a:p>
          <a:endParaRPr lang="en-US"/>
        </a:p>
      </dgm:t>
    </dgm:pt>
    <dgm:pt modelId="{ACF2C637-74B9-491E-8261-8FF99A287919}" type="sibTrans" cxnId="{A1EDC103-376A-4788-BE4E-397BD57542AE}">
      <dgm:prSet/>
      <dgm:spPr/>
      <dgm:t>
        <a:bodyPr/>
        <a:lstStyle/>
        <a:p>
          <a:endParaRPr lang="en-US"/>
        </a:p>
      </dgm:t>
    </dgm:pt>
    <dgm:pt modelId="{E252BCAD-F289-4251-90FF-4BE697325BCA}">
      <dgm:prSet phldrT="[Text]"/>
      <dgm:spPr/>
      <dgm:t>
        <a:bodyPr/>
        <a:lstStyle/>
        <a:p>
          <a:r>
            <a:rPr lang="en-US" dirty="0"/>
            <a:t>Address inquiries with length development processes</a:t>
          </a:r>
        </a:p>
      </dgm:t>
    </dgm:pt>
    <dgm:pt modelId="{D40E4892-23CE-48A5-BE25-2578A470ABBD}" type="parTrans" cxnId="{D5DA6C37-EB9B-4873-8450-549553A0AE74}">
      <dgm:prSet/>
      <dgm:spPr/>
      <dgm:t>
        <a:bodyPr/>
        <a:lstStyle/>
        <a:p>
          <a:endParaRPr lang="en-US"/>
        </a:p>
      </dgm:t>
    </dgm:pt>
    <dgm:pt modelId="{C8EC1A5A-6A4C-4B21-B19A-9405EB2C7379}" type="sibTrans" cxnId="{D5DA6C37-EB9B-4873-8450-549553A0AE74}">
      <dgm:prSet/>
      <dgm:spPr/>
      <dgm:t>
        <a:bodyPr/>
        <a:lstStyle/>
        <a:p>
          <a:endParaRPr lang="en-US"/>
        </a:p>
      </dgm:t>
    </dgm:pt>
    <dgm:pt modelId="{72830BA1-1CE8-4954-A7AA-43D9AAD69918}">
      <dgm:prSet phldrT="[Text]"/>
      <dgm:spPr/>
      <dgm:t>
        <a:bodyPr/>
        <a:lstStyle/>
        <a:p>
          <a:r>
            <a:rPr lang="en-US" dirty="0"/>
            <a:t>Threat hunting</a:t>
          </a:r>
        </a:p>
      </dgm:t>
    </dgm:pt>
    <dgm:pt modelId="{0338B5BC-292A-4873-BF7C-9B91950143E5}" type="parTrans" cxnId="{C0851BC9-79F6-436D-AAEA-38AC75A3A1CB}">
      <dgm:prSet/>
      <dgm:spPr/>
      <dgm:t>
        <a:bodyPr/>
        <a:lstStyle/>
        <a:p>
          <a:endParaRPr lang="en-US"/>
        </a:p>
      </dgm:t>
    </dgm:pt>
    <dgm:pt modelId="{2DD0E681-109B-4D46-BC64-9257033E6E66}" type="sibTrans" cxnId="{C0851BC9-79F6-436D-AAEA-38AC75A3A1CB}">
      <dgm:prSet/>
      <dgm:spPr/>
      <dgm:t>
        <a:bodyPr/>
        <a:lstStyle/>
        <a:p>
          <a:endParaRPr lang="en-US"/>
        </a:p>
      </dgm:t>
    </dgm:pt>
    <dgm:pt modelId="{7CFCB645-3CBC-4308-9E92-93C8A772DA73}">
      <dgm:prSet phldrT="[Text]"/>
      <dgm:spPr/>
      <dgm:t>
        <a:bodyPr/>
        <a:lstStyle/>
        <a:p>
          <a:r>
            <a:rPr lang="en-US" dirty="0"/>
            <a:t>Equipment evaluation</a:t>
          </a:r>
        </a:p>
      </dgm:t>
    </dgm:pt>
    <dgm:pt modelId="{93B572D9-9102-440E-AB44-89E9314124E1}" type="parTrans" cxnId="{E7A775F3-7406-49D8-980F-BABEB43C18E0}">
      <dgm:prSet/>
      <dgm:spPr/>
      <dgm:t>
        <a:bodyPr/>
        <a:lstStyle/>
        <a:p>
          <a:endParaRPr lang="en-US"/>
        </a:p>
      </dgm:t>
    </dgm:pt>
    <dgm:pt modelId="{FA3E5C1E-1172-413C-BE46-AFA5CFEC07E0}" type="sibTrans" cxnId="{E7A775F3-7406-49D8-980F-BABEB43C18E0}">
      <dgm:prSet/>
      <dgm:spPr/>
      <dgm:t>
        <a:bodyPr/>
        <a:lstStyle/>
        <a:p>
          <a:endParaRPr lang="en-US"/>
        </a:p>
      </dgm:t>
    </dgm:pt>
    <dgm:pt modelId="{3E56D802-4914-40EF-B989-2F743F2E350A}">
      <dgm:prSet phldrT="[Text]"/>
      <dgm:spPr/>
      <dgm:t>
        <a:bodyPr/>
        <a:lstStyle/>
        <a:p>
          <a:r>
            <a:rPr lang="en-US" dirty="0"/>
            <a:t>Overview of available resources</a:t>
          </a:r>
        </a:p>
      </dgm:t>
    </dgm:pt>
    <dgm:pt modelId="{9B679749-DC81-4C35-81DA-BC441A028237}" type="parTrans" cxnId="{DE45DE9E-6301-4017-81A8-E77C89E3D4E6}">
      <dgm:prSet/>
      <dgm:spPr/>
      <dgm:t>
        <a:bodyPr/>
        <a:lstStyle/>
        <a:p>
          <a:endParaRPr lang="en-US"/>
        </a:p>
      </dgm:t>
    </dgm:pt>
    <dgm:pt modelId="{565CED2E-CA27-4422-BDD7-9A9A171EB655}" type="sibTrans" cxnId="{DE45DE9E-6301-4017-81A8-E77C89E3D4E6}">
      <dgm:prSet/>
      <dgm:spPr/>
      <dgm:t>
        <a:bodyPr/>
        <a:lstStyle/>
        <a:p>
          <a:endParaRPr lang="en-US"/>
        </a:p>
      </dgm:t>
    </dgm:pt>
    <dgm:pt modelId="{9AA7E2A9-E565-4A03-B24A-02125DF3BA2D}" type="pres">
      <dgm:prSet presAssocID="{23A5829E-B33A-413A-8F65-7CB73281275C}" presName="Name0" presStyleCnt="0">
        <dgm:presLayoutVars>
          <dgm:dir/>
          <dgm:animLvl val="lvl"/>
          <dgm:resizeHandles val="exact"/>
        </dgm:presLayoutVars>
      </dgm:prSet>
      <dgm:spPr/>
    </dgm:pt>
    <dgm:pt modelId="{B659EB57-68D5-46B1-94C1-CD632A040710}" type="pres">
      <dgm:prSet presAssocID="{E4B11728-E3B6-4C4A-8825-FE64137C692A}" presName="composite" presStyleCnt="0"/>
      <dgm:spPr/>
    </dgm:pt>
    <dgm:pt modelId="{6067C77C-9852-4B75-86D8-932D77DC4059}" type="pres">
      <dgm:prSet presAssocID="{E4B11728-E3B6-4C4A-8825-FE64137C692A}" presName="parTx" presStyleLbl="alignNode1" presStyleIdx="0" presStyleCnt="3">
        <dgm:presLayoutVars>
          <dgm:chMax val="0"/>
          <dgm:chPref val="0"/>
          <dgm:bulletEnabled val="1"/>
        </dgm:presLayoutVars>
      </dgm:prSet>
      <dgm:spPr/>
    </dgm:pt>
    <dgm:pt modelId="{A801B7C0-2D0B-4FF9-9867-DCB0561CBB60}" type="pres">
      <dgm:prSet presAssocID="{E4B11728-E3B6-4C4A-8825-FE64137C692A}" presName="desTx" presStyleLbl="alignAccFollowNode1" presStyleIdx="0" presStyleCnt="3">
        <dgm:presLayoutVars>
          <dgm:bulletEnabled val="1"/>
        </dgm:presLayoutVars>
      </dgm:prSet>
      <dgm:spPr/>
    </dgm:pt>
    <dgm:pt modelId="{DE047ACC-C61B-4A35-A196-BD543AB12493}" type="pres">
      <dgm:prSet presAssocID="{43E2771C-8476-4451-A63F-A9297369B52E}" presName="space" presStyleCnt="0"/>
      <dgm:spPr/>
    </dgm:pt>
    <dgm:pt modelId="{59AF4F52-1753-4E16-A397-63E9C4A5BE03}" type="pres">
      <dgm:prSet presAssocID="{A9512BDC-7EF8-4E99-8C65-69712725AFC0}" presName="composite" presStyleCnt="0"/>
      <dgm:spPr/>
    </dgm:pt>
    <dgm:pt modelId="{4F996D5D-6670-487B-87D7-61DC8343195D}" type="pres">
      <dgm:prSet presAssocID="{A9512BDC-7EF8-4E99-8C65-69712725AFC0}" presName="parTx" presStyleLbl="alignNode1" presStyleIdx="1" presStyleCnt="3">
        <dgm:presLayoutVars>
          <dgm:chMax val="0"/>
          <dgm:chPref val="0"/>
          <dgm:bulletEnabled val="1"/>
        </dgm:presLayoutVars>
      </dgm:prSet>
      <dgm:spPr/>
    </dgm:pt>
    <dgm:pt modelId="{16B7C492-BDA2-4F5C-9C0D-AD172CE49AC7}" type="pres">
      <dgm:prSet presAssocID="{A9512BDC-7EF8-4E99-8C65-69712725AFC0}" presName="desTx" presStyleLbl="alignAccFollowNode1" presStyleIdx="1" presStyleCnt="3">
        <dgm:presLayoutVars>
          <dgm:bulletEnabled val="1"/>
        </dgm:presLayoutVars>
      </dgm:prSet>
      <dgm:spPr/>
    </dgm:pt>
    <dgm:pt modelId="{92ED1584-E3B9-42F5-BD2E-A42114BDD507}" type="pres">
      <dgm:prSet presAssocID="{DCECA5B0-5CAE-4A90-9D9B-2802AD9BE038}" presName="space" presStyleCnt="0"/>
      <dgm:spPr/>
    </dgm:pt>
    <dgm:pt modelId="{F05182A9-3E22-444B-AE29-BDC8C278B1F6}" type="pres">
      <dgm:prSet presAssocID="{6A8A9CD0-2C66-4219-AAE6-E63F0982BDD3}" presName="composite" presStyleCnt="0"/>
      <dgm:spPr/>
    </dgm:pt>
    <dgm:pt modelId="{DD89D93C-54C4-44C4-B741-6EC892B5112C}" type="pres">
      <dgm:prSet presAssocID="{6A8A9CD0-2C66-4219-AAE6-E63F0982BDD3}" presName="parTx" presStyleLbl="alignNode1" presStyleIdx="2" presStyleCnt="3">
        <dgm:presLayoutVars>
          <dgm:chMax val="0"/>
          <dgm:chPref val="0"/>
          <dgm:bulletEnabled val="1"/>
        </dgm:presLayoutVars>
      </dgm:prSet>
      <dgm:spPr/>
    </dgm:pt>
    <dgm:pt modelId="{A1DDE963-F39D-42E4-B359-C68E801DC4E7}" type="pres">
      <dgm:prSet presAssocID="{6A8A9CD0-2C66-4219-AAE6-E63F0982BDD3}" presName="desTx" presStyleLbl="alignAccFollowNode1" presStyleIdx="2" presStyleCnt="3">
        <dgm:presLayoutVars>
          <dgm:bulletEnabled val="1"/>
        </dgm:presLayoutVars>
      </dgm:prSet>
      <dgm:spPr/>
    </dgm:pt>
  </dgm:ptLst>
  <dgm:cxnLst>
    <dgm:cxn modelId="{A1EDC103-376A-4788-BE4E-397BD57542AE}" srcId="{23A5829E-B33A-413A-8F65-7CB73281275C}" destId="{6A8A9CD0-2C66-4219-AAE6-E63F0982BDD3}" srcOrd="2" destOrd="0" parTransId="{17509760-7CB5-4B58-B661-5E562F038EAF}" sibTransId="{ACF2C637-74B9-491E-8261-8FF99A287919}"/>
    <dgm:cxn modelId="{E3ED0B27-B14D-4625-B418-0E998821BC2C}" srcId="{23A5829E-B33A-413A-8F65-7CB73281275C}" destId="{E4B11728-E3B6-4C4A-8825-FE64137C692A}" srcOrd="0" destOrd="0" parTransId="{B3388800-5261-4719-827B-695179111028}" sibTransId="{43E2771C-8476-4451-A63F-A9297369B52E}"/>
    <dgm:cxn modelId="{FD0EDA2F-7C38-48EB-A43B-EA0F77B757F0}" type="presOf" srcId="{72830BA1-1CE8-4954-A7AA-43D9AAD69918}" destId="{A1DDE963-F39D-42E4-B359-C68E801DC4E7}" srcOrd="0" destOrd="1" presId="urn:microsoft.com/office/officeart/2005/8/layout/hList1"/>
    <dgm:cxn modelId="{3F4B1B36-0388-46F8-B574-5C7EE0B83F5B}" type="presOf" srcId="{6A8A9CD0-2C66-4219-AAE6-E63F0982BDD3}" destId="{DD89D93C-54C4-44C4-B741-6EC892B5112C}" srcOrd="0" destOrd="0" presId="urn:microsoft.com/office/officeart/2005/8/layout/hList1"/>
    <dgm:cxn modelId="{D5DA6C37-EB9B-4873-8450-549553A0AE74}" srcId="{6A8A9CD0-2C66-4219-AAE6-E63F0982BDD3}" destId="{E252BCAD-F289-4251-90FF-4BE697325BCA}" srcOrd="0" destOrd="0" parTransId="{D40E4892-23CE-48A5-BE25-2578A470ABBD}" sibTransId="{C8EC1A5A-6A4C-4B21-B19A-9405EB2C7379}"/>
    <dgm:cxn modelId="{11165C40-03FE-4BB3-8DCB-2B78BD94021F}" srcId="{E4B11728-E3B6-4C4A-8825-FE64137C692A}" destId="{E84477F2-2275-4A72-994B-3A0EBC13D3C9}" srcOrd="1" destOrd="0" parTransId="{E284E6F3-3A50-4E7E-88CA-7F7DC4C2BB21}" sibTransId="{C7C96054-C695-4CAF-BC8C-B544C343A7FD}"/>
    <dgm:cxn modelId="{8DE0D246-E83A-4F25-8B0E-38B00B423B16}" srcId="{E4B11728-E3B6-4C4A-8825-FE64137C692A}" destId="{99750F67-7BEE-48F2-AFCF-D36C7CA20AD4}" srcOrd="0" destOrd="0" parTransId="{0DF2C25E-3AD0-4D8F-8BE2-9B37BD1DF3C3}" sibTransId="{C70A0A7D-23E9-4CD0-8641-C3DDBCAEC2D8}"/>
    <dgm:cxn modelId="{AF28744B-AD09-4408-90D4-4C3E4211670D}" type="presOf" srcId="{CDA65D3D-03F6-4D29-8C77-E24B6F1E9993}" destId="{16B7C492-BDA2-4F5C-9C0D-AD172CE49AC7}" srcOrd="0" destOrd="1" presId="urn:microsoft.com/office/officeart/2005/8/layout/hList1"/>
    <dgm:cxn modelId="{68C2F455-3123-44EC-9940-1A346F6E2A0A}" srcId="{A9512BDC-7EF8-4E99-8C65-69712725AFC0}" destId="{4DCD7BB1-2E6C-4012-8AA6-CCF0DB3E3DB1}" srcOrd="0" destOrd="0" parTransId="{92263F3A-2010-4DBA-99AF-3685556868BA}" sibTransId="{32871A16-7652-4FE8-94E4-89860D1FE759}"/>
    <dgm:cxn modelId="{1982CB86-51C1-443E-A295-60ACBC5B6490}" type="presOf" srcId="{99750F67-7BEE-48F2-AFCF-D36C7CA20AD4}" destId="{A801B7C0-2D0B-4FF9-9867-DCB0561CBB60}" srcOrd="0" destOrd="0" presId="urn:microsoft.com/office/officeart/2005/8/layout/hList1"/>
    <dgm:cxn modelId="{AB71DD8A-BAD4-4B39-947E-D564E3B68837}" srcId="{23A5829E-B33A-413A-8F65-7CB73281275C}" destId="{A9512BDC-7EF8-4E99-8C65-69712725AFC0}" srcOrd="1" destOrd="0" parTransId="{82720F3B-E583-4E19-A247-B0A731418285}" sibTransId="{DCECA5B0-5CAE-4A90-9D9B-2802AD9BE038}"/>
    <dgm:cxn modelId="{47584192-3B01-4A05-BE83-4A0D68A683AD}" type="presOf" srcId="{E84477F2-2275-4A72-994B-3A0EBC13D3C9}" destId="{A801B7C0-2D0B-4FF9-9867-DCB0561CBB60}" srcOrd="0" destOrd="1" presId="urn:microsoft.com/office/officeart/2005/8/layout/hList1"/>
    <dgm:cxn modelId="{DE45DE9E-6301-4017-81A8-E77C89E3D4E6}" srcId="{E4B11728-E3B6-4C4A-8825-FE64137C692A}" destId="{3E56D802-4914-40EF-B989-2F743F2E350A}" srcOrd="2" destOrd="0" parTransId="{9B679749-DC81-4C35-81DA-BC441A028237}" sibTransId="{565CED2E-CA27-4422-BDD7-9A9A171EB655}"/>
    <dgm:cxn modelId="{9A2B229F-22FE-43B9-8CA1-46E42B6DB44E}" type="presOf" srcId="{E252BCAD-F289-4251-90FF-4BE697325BCA}" destId="{A1DDE963-F39D-42E4-B359-C68E801DC4E7}" srcOrd="0" destOrd="0" presId="urn:microsoft.com/office/officeart/2005/8/layout/hList1"/>
    <dgm:cxn modelId="{596DC0B7-16E5-4272-B8FD-756D906E7A6C}" type="presOf" srcId="{7CFCB645-3CBC-4308-9E92-93C8A772DA73}" destId="{A1DDE963-F39D-42E4-B359-C68E801DC4E7}" srcOrd="0" destOrd="2" presId="urn:microsoft.com/office/officeart/2005/8/layout/hList1"/>
    <dgm:cxn modelId="{C0851BC9-79F6-436D-AAEA-38AC75A3A1CB}" srcId="{6A8A9CD0-2C66-4219-AAE6-E63F0982BDD3}" destId="{72830BA1-1CE8-4954-A7AA-43D9AAD69918}" srcOrd="1" destOrd="0" parTransId="{0338B5BC-292A-4873-BF7C-9B91950143E5}" sibTransId="{2DD0E681-109B-4D46-BC64-9257033E6E66}"/>
    <dgm:cxn modelId="{F08671D1-86F9-48C0-A4DF-9250FC93A2D3}" type="presOf" srcId="{E4B11728-E3B6-4C4A-8825-FE64137C692A}" destId="{6067C77C-9852-4B75-86D8-932D77DC4059}" srcOrd="0" destOrd="0" presId="urn:microsoft.com/office/officeart/2005/8/layout/hList1"/>
    <dgm:cxn modelId="{9D56EBD4-9529-4B7E-A529-13DDB54C1CC6}" type="presOf" srcId="{3E56D802-4914-40EF-B989-2F743F2E350A}" destId="{A801B7C0-2D0B-4FF9-9867-DCB0561CBB60}" srcOrd="0" destOrd="2" presId="urn:microsoft.com/office/officeart/2005/8/layout/hList1"/>
    <dgm:cxn modelId="{51D01BDA-86A0-47B9-A00B-352DD4DCEE38}" type="presOf" srcId="{A9512BDC-7EF8-4E99-8C65-69712725AFC0}" destId="{4F996D5D-6670-487B-87D7-61DC8343195D}" srcOrd="0" destOrd="0" presId="urn:microsoft.com/office/officeart/2005/8/layout/hList1"/>
    <dgm:cxn modelId="{5C8425E1-7D49-429D-A94E-BF3C49A474FF}" type="presOf" srcId="{23A5829E-B33A-413A-8F65-7CB73281275C}" destId="{9AA7E2A9-E565-4A03-B24A-02125DF3BA2D}" srcOrd="0" destOrd="0" presId="urn:microsoft.com/office/officeart/2005/8/layout/hList1"/>
    <dgm:cxn modelId="{1CF91DE8-4350-47ED-86F1-621EE8AE4253}" type="presOf" srcId="{4DCD7BB1-2E6C-4012-8AA6-CCF0DB3E3DB1}" destId="{16B7C492-BDA2-4F5C-9C0D-AD172CE49AC7}" srcOrd="0" destOrd="0" presId="urn:microsoft.com/office/officeart/2005/8/layout/hList1"/>
    <dgm:cxn modelId="{E7A775F3-7406-49D8-980F-BABEB43C18E0}" srcId="{6A8A9CD0-2C66-4219-AAE6-E63F0982BDD3}" destId="{7CFCB645-3CBC-4308-9E92-93C8A772DA73}" srcOrd="2" destOrd="0" parTransId="{93B572D9-9102-440E-AB44-89E9314124E1}" sibTransId="{FA3E5C1E-1172-413C-BE46-AFA5CFEC07E0}"/>
    <dgm:cxn modelId="{52DFB8F3-E1F4-4001-985C-C0A20AB15726}" srcId="{A9512BDC-7EF8-4E99-8C65-69712725AFC0}" destId="{CDA65D3D-03F6-4D29-8C77-E24B6F1E9993}" srcOrd="1" destOrd="0" parTransId="{BB37B29D-79E3-44F2-A699-4BE4E55A9181}" sibTransId="{40345561-4790-4478-BBF3-9AAFA10EF1BD}"/>
    <dgm:cxn modelId="{C97D614B-F538-4605-A31A-074DC2644BEE}" type="presParOf" srcId="{9AA7E2A9-E565-4A03-B24A-02125DF3BA2D}" destId="{B659EB57-68D5-46B1-94C1-CD632A040710}" srcOrd="0" destOrd="0" presId="urn:microsoft.com/office/officeart/2005/8/layout/hList1"/>
    <dgm:cxn modelId="{22E0728B-BFEE-450A-BE71-E0027743199C}" type="presParOf" srcId="{B659EB57-68D5-46B1-94C1-CD632A040710}" destId="{6067C77C-9852-4B75-86D8-932D77DC4059}" srcOrd="0" destOrd="0" presId="urn:microsoft.com/office/officeart/2005/8/layout/hList1"/>
    <dgm:cxn modelId="{4701DE04-71EB-4C0F-A5AA-302803F42ACE}" type="presParOf" srcId="{B659EB57-68D5-46B1-94C1-CD632A040710}" destId="{A801B7C0-2D0B-4FF9-9867-DCB0561CBB60}" srcOrd="1" destOrd="0" presId="urn:microsoft.com/office/officeart/2005/8/layout/hList1"/>
    <dgm:cxn modelId="{11EE1501-067A-4477-8F38-4D92775017EB}" type="presParOf" srcId="{9AA7E2A9-E565-4A03-B24A-02125DF3BA2D}" destId="{DE047ACC-C61B-4A35-A196-BD543AB12493}" srcOrd="1" destOrd="0" presId="urn:microsoft.com/office/officeart/2005/8/layout/hList1"/>
    <dgm:cxn modelId="{50A5FF73-9C9F-4D53-9D2D-4B85332BF519}" type="presParOf" srcId="{9AA7E2A9-E565-4A03-B24A-02125DF3BA2D}" destId="{59AF4F52-1753-4E16-A397-63E9C4A5BE03}" srcOrd="2" destOrd="0" presId="urn:microsoft.com/office/officeart/2005/8/layout/hList1"/>
    <dgm:cxn modelId="{2C044F50-B877-4AF8-B98B-224F92626596}" type="presParOf" srcId="{59AF4F52-1753-4E16-A397-63E9C4A5BE03}" destId="{4F996D5D-6670-487B-87D7-61DC8343195D}" srcOrd="0" destOrd="0" presId="urn:microsoft.com/office/officeart/2005/8/layout/hList1"/>
    <dgm:cxn modelId="{5017EEED-D473-42B6-B855-0E27316497D5}" type="presParOf" srcId="{59AF4F52-1753-4E16-A397-63E9C4A5BE03}" destId="{16B7C492-BDA2-4F5C-9C0D-AD172CE49AC7}" srcOrd="1" destOrd="0" presId="urn:microsoft.com/office/officeart/2005/8/layout/hList1"/>
    <dgm:cxn modelId="{5B6CE42F-4CED-4CD1-8A72-EBA9E1535384}" type="presParOf" srcId="{9AA7E2A9-E565-4A03-B24A-02125DF3BA2D}" destId="{92ED1584-E3B9-42F5-BD2E-A42114BDD507}" srcOrd="3" destOrd="0" presId="urn:microsoft.com/office/officeart/2005/8/layout/hList1"/>
    <dgm:cxn modelId="{035EE693-2CB7-4976-A161-7F6DF5F9B1A9}" type="presParOf" srcId="{9AA7E2A9-E565-4A03-B24A-02125DF3BA2D}" destId="{F05182A9-3E22-444B-AE29-BDC8C278B1F6}" srcOrd="4" destOrd="0" presId="urn:microsoft.com/office/officeart/2005/8/layout/hList1"/>
    <dgm:cxn modelId="{20CC856C-F579-4ED1-873E-14649E315D3D}" type="presParOf" srcId="{F05182A9-3E22-444B-AE29-BDC8C278B1F6}" destId="{DD89D93C-54C4-44C4-B741-6EC892B5112C}" srcOrd="0" destOrd="0" presId="urn:microsoft.com/office/officeart/2005/8/layout/hList1"/>
    <dgm:cxn modelId="{A79D31B0-382A-4B3F-BE5F-CA110722FDE4}" type="presParOf" srcId="{F05182A9-3E22-444B-AE29-BDC8C278B1F6}" destId="{A1DDE963-F39D-42E4-B359-C68E801DC4E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998979-54B8-4AC0-BD3F-2447F5CFAE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79D5A8-591B-4408-AFA0-4A77EE96ECDD}">
      <dgm:prSet phldrT="[Text]"/>
      <dgm:spPr/>
      <dgm:t>
        <a:bodyPr/>
        <a:lstStyle/>
        <a:p>
          <a:r>
            <a:rPr lang="en-US" dirty="0">
              <a:solidFill>
                <a:schemeClr val="tx1"/>
              </a:solidFill>
            </a:rPr>
            <a:t>Virtual SME</a:t>
          </a:r>
        </a:p>
      </dgm:t>
    </dgm:pt>
    <dgm:pt modelId="{5C0A561D-82F6-4179-AAA7-00D6B891C70B}" type="parTrans" cxnId="{19B596C1-9CF9-46EB-A0A3-D68870922AC8}">
      <dgm:prSet/>
      <dgm:spPr/>
      <dgm:t>
        <a:bodyPr/>
        <a:lstStyle/>
        <a:p>
          <a:endParaRPr lang="en-US">
            <a:solidFill>
              <a:schemeClr val="tx1"/>
            </a:solidFill>
          </a:endParaRPr>
        </a:p>
      </dgm:t>
    </dgm:pt>
    <dgm:pt modelId="{8E8DE218-9114-4D46-B466-1362AEEA6E91}" type="sibTrans" cxnId="{19B596C1-9CF9-46EB-A0A3-D68870922AC8}">
      <dgm:prSet/>
      <dgm:spPr/>
      <dgm:t>
        <a:bodyPr/>
        <a:lstStyle/>
        <a:p>
          <a:endParaRPr lang="en-US">
            <a:solidFill>
              <a:schemeClr val="tx1"/>
            </a:solidFill>
          </a:endParaRPr>
        </a:p>
      </dgm:t>
    </dgm:pt>
    <dgm:pt modelId="{76D88102-68C2-4F29-9DD6-96E312C498BC}">
      <dgm:prSet phldrT="[Text]"/>
      <dgm:spPr/>
      <dgm:t>
        <a:bodyPr/>
        <a:lstStyle/>
        <a:p>
          <a:r>
            <a:rPr lang="en-US" dirty="0">
              <a:solidFill>
                <a:schemeClr val="tx1"/>
              </a:solidFill>
            </a:rPr>
            <a:t>Quick virtual consultations to answer specific questions</a:t>
          </a:r>
        </a:p>
      </dgm:t>
    </dgm:pt>
    <dgm:pt modelId="{40A7961A-46EF-4690-8F32-6A14464DA589}" type="parTrans" cxnId="{1FEB471C-A1C8-46AD-AFF4-C434A5CA4F92}">
      <dgm:prSet/>
      <dgm:spPr/>
      <dgm:t>
        <a:bodyPr/>
        <a:lstStyle/>
        <a:p>
          <a:endParaRPr lang="en-US">
            <a:solidFill>
              <a:schemeClr val="tx1"/>
            </a:solidFill>
          </a:endParaRPr>
        </a:p>
      </dgm:t>
    </dgm:pt>
    <dgm:pt modelId="{DCF195F4-73B4-4131-9BF7-21A8FB218619}" type="sibTrans" cxnId="{1FEB471C-A1C8-46AD-AFF4-C434A5CA4F92}">
      <dgm:prSet/>
      <dgm:spPr/>
      <dgm:t>
        <a:bodyPr/>
        <a:lstStyle/>
        <a:p>
          <a:endParaRPr lang="en-US">
            <a:solidFill>
              <a:schemeClr val="tx1"/>
            </a:solidFill>
          </a:endParaRPr>
        </a:p>
      </dgm:t>
    </dgm:pt>
    <dgm:pt modelId="{78A0CE50-2B0F-49EA-A0CB-BE4B7527A391}">
      <dgm:prSet phldrT="[Text]"/>
      <dgm:spPr/>
      <dgm:t>
        <a:bodyPr/>
        <a:lstStyle/>
        <a:p>
          <a:r>
            <a:rPr lang="en-US" dirty="0">
              <a:solidFill>
                <a:schemeClr val="tx1"/>
              </a:solidFill>
            </a:rPr>
            <a:t>Resource Overview</a:t>
          </a:r>
        </a:p>
      </dgm:t>
    </dgm:pt>
    <dgm:pt modelId="{82A2E532-6585-47D2-9A6F-ADAE02C8A9E3}" type="parTrans" cxnId="{8A354063-8799-40B0-85D3-27803C3EBECC}">
      <dgm:prSet/>
      <dgm:spPr/>
      <dgm:t>
        <a:bodyPr/>
        <a:lstStyle/>
        <a:p>
          <a:endParaRPr lang="en-US">
            <a:solidFill>
              <a:schemeClr val="tx1"/>
            </a:solidFill>
          </a:endParaRPr>
        </a:p>
      </dgm:t>
    </dgm:pt>
    <dgm:pt modelId="{10BBAEA9-D172-49D1-8FC9-BC9E1DFDDC00}" type="sibTrans" cxnId="{8A354063-8799-40B0-85D3-27803C3EBECC}">
      <dgm:prSet/>
      <dgm:spPr/>
      <dgm:t>
        <a:bodyPr/>
        <a:lstStyle/>
        <a:p>
          <a:endParaRPr lang="en-US">
            <a:solidFill>
              <a:schemeClr val="tx1"/>
            </a:solidFill>
          </a:endParaRPr>
        </a:p>
      </dgm:t>
    </dgm:pt>
    <dgm:pt modelId="{C36CD7E9-F92B-4978-9103-5B21F40C8F87}">
      <dgm:prSet phldrT="[Text]"/>
      <dgm:spPr/>
      <dgm:t>
        <a:bodyPr/>
        <a:lstStyle/>
        <a:p>
          <a:r>
            <a:rPr lang="en-US" dirty="0">
              <a:solidFill>
                <a:schemeClr val="tx1"/>
              </a:solidFill>
            </a:rPr>
            <a:t>Call to provide overview of the resources available to support cybersecure BESS deployments</a:t>
          </a:r>
        </a:p>
      </dgm:t>
    </dgm:pt>
    <dgm:pt modelId="{10D5D19C-98F7-40F7-8C59-CDDD26E18553}" type="parTrans" cxnId="{F9FDDB41-A349-4006-B4E4-6D6F99AC515D}">
      <dgm:prSet/>
      <dgm:spPr/>
      <dgm:t>
        <a:bodyPr/>
        <a:lstStyle/>
        <a:p>
          <a:endParaRPr lang="en-US">
            <a:solidFill>
              <a:schemeClr val="tx1"/>
            </a:solidFill>
          </a:endParaRPr>
        </a:p>
      </dgm:t>
    </dgm:pt>
    <dgm:pt modelId="{3A0D96AB-6E77-4228-BA82-42AB29BE4AD1}" type="sibTrans" cxnId="{F9FDDB41-A349-4006-B4E4-6D6F99AC515D}">
      <dgm:prSet/>
      <dgm:spPr/>
      <dgm:t>
        <a:bodyPr/>
        <a:lstStyle/>
        <a:p>
          <a:endParaRPr lang="en-US">
            <a:solidFill>
              <a:schemeClr val="tx1"/>
            </a:solidFill>
          </a:endParaRPr>
        </a:p>
      </dgm:t>
    </dgm:pt>
    <dgm:pt modelId="{4D77D36E-81BB-4D3C-8ACC-AAD60D646AC4}">
      <dgm:prSet phldrT="[Text]"/>
      <dgm:spPr/>
      <dgm:t>
        <a:bodyPr/>
        <a:lstStyle/>
        <a:p>
          <a:r>
            <a:rPr lang="en-US" dirty="0">
              <a:solidFill>
                <a:schemeClr val="tx1"/>
              </a:solidFill>
            </a:rPr>
            <a:t>Assessment templates</a:t>
          </a:r>
        </a:p>
      </dgm:t>
    </dgm:pt>
    <dgm:pt modelId="{B495F63A-413B-4C63-BE95-19D2C02B1DED}" type="parTrans" cxnId="{BB674C32-F434-481A-AAE4-39E85048E9C8}">
      <dgm:prSet/>
      <dgm:spPr/>
      <dgm:t>
        <a:bodyPr/>
        <a:lstStyle/>
        <a:p>
          <a:endParaRPr lang="en-US">
            <a:solidFill>
              <a:schemeClr val="tx1"/>
            </a:solidFill>
          </a:endParaRPr>
        </a:p>
      </dgm:t>
    </dgm:pt>
    <dgm:pt modelId="{C3F971EA-1EE2-4590-99A7-9DAE33628798}" type="sibTrans" cxnId="{BB674C32-F434-481A-AAE4-39E85048E9C8}">
      <dgm:prSet/>
      <dgm:spPr/>
      <dgm:t>
        <a:bodyPr/>
        <a:lstStyle/>
        <a:p>
          <a:endParaRPr lang="en-US">
            <a:solidFill>
              <a:schemeClr val="tx1"/>
            </a:solidFill>
          </a:endParaRPr>
        </a:p>
      </dgm:t>
    </dgm:pt>
    <dgm:pt modelId="{81FFCDFD-AC1A-4184-BF51-8FE22F5C0E5C}">
      <dgm:prSet phldrT="[Text]"/>
      <dgm:spPr/>
      <dgm:t>
        <a:bodyPr/>
        <a:lstStyle/>
        <a:p>
          <a:r>
            <a:rPr lang="en-US" dirty="0">
              <a:solidFill>
                <a:schemeClr val="tx1"/>
              </a:solidFill>
            </a:rPr>
            <a:t>Resources provided for do-it-yourself risk mitigation</a:t>
          </a:r>
        </a:p>
      </dgm:t>
    </dgm:pt>
    <dgm:pt modelId="{1FE9D6A5-0AA1-4C45-AC48-8EFE512D9927}" type="parTrans" cxnId="{786085D2-65DA-4398-AD87-715185A9A00F}">
      <dgm:prSet/>
      <dgm:spPr/>
      <dgm:t>
        <a:bodyPr/>
        <a:lstStyle/>
        <a:p>
          <a:endParaRPr lang="en-US">
            <a:solidFill>
              <a:schemeClr val="tx1"/>
            </a:solidFill>
          </a:endParaRPr>
        </a:p>
      </dgm:t>
    </dgm:pt>
    <dgm:pt modelId="{D234F384-9C60-4CB3-B185-EB2FD575219B}" type="sibTrans" cxnId="{786085D2-65DA-4398-AD87-715185A9A00F}">
      <dgm:prSet/>
      <dgm:spPr/>
      <dgm:t>
        <a:bodyPr/>
        <a:lstStyle/>
        <a:p>
          <a:endParaRPr lang="en-US">
            <a:solidFill>
              <a:schemeClr val="tx1"/>
            </a:solidFill>
          </a:endParaRPr>
        </a:p>
      </dgm:t>
    </dgm:pt>
    <dgm:pt modelId="{31AD0E2E-54EF-4011-817A-EAB646A06DD7}" type="pres">
      <dgm:prSet presAssocID="{73998979-54B8-4AC0-BD3F-2447F5CFAEF7}" presName="linear" presStyleCnt="0">
        <dgm:presLayoutVars>
          <dgm:animLvl val="lvl"/>
          <dgm:resizeHandles val="exact"/>
        </dgm:presLayoutVars>
      </dgm:prSet>
      <dgm:spPr/>
    </dgm:pt>
    <dgm:pt modelId="{92CED7DC-DF9C-4EAE-B564-C3397CC36444}" type="pres">
      <dgm:prSet presAssocID="{B679D5A8-591B-4408-AFA0-4A77EE96ECDD}" presName="parentText" presStyleLbl="node1" presStyleIdx="0" presStyleCnt="3" custLinFactNeighborX="7229" custLinFactNeighborY="-10225">
        <dgm:presLayoutVars>
          <dgm:chMax val="0"/>
          <dgm:bulletEnabled val="1"/>
        </dgm:presLayoutVars>
      </dgm:prSet>
      <dgm:spPr/>
    </dgm:pt>
    <dgm:pt modelId="{ED3D14ED-126D-400A-8068-2003C3BF3D12}" type="pres">
      <dgm:prSet presAssocID="{B679D5A8-591B-4408-AFA0-4A77EE96ECDD}" presName="childText" presStyleLbl="revTx" presStyleIdx="0" presStyleCnt="3">
        <dgm:presLayoutVars>
          <dgm:bulletEnabled val="1"/>
        </dgm:presLayoutVars>
      </dgm:prSet>
      <dgm:spPr/>
    </dgm:pt>
    <dgm:pt modelId="{0F3EC319-16AE-442F-8F0A-B2EFA5F7BD4F}" type="pres">
      <dgm:prSet presAssocID="{78A0CE50-2B0F-49EA-A0CB-BE4B7527A391}" presName="parentText" presStyleLbl="node1" presStyleIdx="1" presStyleCnt="3">
        <dgm:presLayoutVars>
          <dgm:chMax val="0"/>
          <dgm:bulletEnabled val="1"/>
        </dgm:presLayoutVars>
      </dgm:prSet>
      <dgm:spPr/>
    </dgm:pt>
    <dgm:pt modelId="{11A94231-6DCD-44E1-9E4D-D8C7BCBACBFD}" type="pres">
      <dgm:prSet presAssocID="{78A0CE50-2B0F-49EA-A0CB-BE4B7527A391}" presName="childText" presStyleLbl="revTx" presStyleIdx="1" presStyleCnt="3">
        <dgm:presLayoutVars>
          <dgm:bulletEnabled val="1"/>
        </dgm:presLayoutVars>
      </dgm:prSet>
      <dgm:spPr/>
    </dgm:pt>
    <dgm:pt modelId="{504C2961-65E0-41A2-96DC-7111A9E0E079}" type="pres">
      <dgm:prSet presAssocID="{4D77D36E-81BB-4D3C-8ACC-AAD60D646AC4}" presName="parentText" presStyleLbl="node1" presStyleIdx="2" presStyleCnt="3">
        <dgm:presLayoutVars>
          <dgm:chMax val="0"/>
          <dgm:bulletEnabled val="1"/>
        </dgm:presLayoutVars>
      </dgm:prSet>
      <dgm:spPr/>
    </dgm:pt>
    <dgm:pt modelId="{1F148DFD-9570-435D-8343-3A2D861FD044}" type="pres">
      <dgm:prSet presAssocID="{4D77D36E-81BB-4D3C-8ACC-AAD60D646AC4}" presName="childText" presStyleLbl="revTx" presStyleIdx="2" presStyleCnt="3">
        <dgm:presLayoutVars>
          <dgm:bulletEnabled val="1"/>
        </dgm:presLayoutVars>
      </dgm:prSet>
      <dgm:spPr/>
    </dgm:pt>
  </dgm:ptLst>
  <dgm:cxnLst>
    <dgm:cxn modelId="{FBEE331A-5368-48D7-B7EE-B6961F67FFEE}" type="presOf" srcId="{76D88102-68C2-4F29-9DD6-96E312C498BC}" destId="{ED3D14ED-126D-400A-8068-2003C3BF3D12}" srcOrd="0" destOrd="0" presId="urn:microsoft.com/office/officeart/2005/8/layout/vList2"/>
    <dgm:cxn modelId="{1FEB471C-A1C8-46AD-AFF4-C434A5CA4F92}" srcId="{B679D5A8-591B-4408-AFA0-4A77EE96ECDD}" destId="{76D88102-68C2-4F29-9DD6-96E312C498BC}" srcOrd="0" destOrd="0" parTransId="{40A7961A-46EF-4690-8F32-6A14464DA589}" sibTransId="{DCF195F4-73B4-4131-9BF7-21A8FB218619}"/>
    <dgm:cxn modelId="{BB674C32-F434-481A-AAE4-39E85048E9C8}" srcId="{73998979-54B8-4AC0-BD3F-2447F5CFAEF7}" destId="{4D77D36E-81BB-4D3C-8ACC-AAD60D646AC4}" srcOrd="2" destOrd="0" parTransId="{B495F63A-413B-4C63-BE95-19D2C02B1DED}" sibTransId="{C3F971EA-1EE2-4590-99A7-9DAE33628798}"/>
    <dgm:cxn modelId="{F9FDDB41-A349-4006-B4E4-6D6F99AC515D}" srcId="{78A0CE50-2B0F-49EA-A0CB-BE4B7527A391}" destId="{C36CD7E9-F92B-4978-9103-5B21F40C8F87}" srcOrd="0" destOrd="0" parTransId="{10D5D19C-98F7-40F7-8C59-CDDD26E18553}" sibTransId="{3A0D96AB-6E77-4228-BA82-42AB29BE4AD1}"/>
    <dgm:cxn modelId="{600C7E42-B1C9-4D9B-B09F-0FF64D2DBBCC}" type="presOf" srcId="{B679D5A8-591B-4408-AFA0-4A77EE96ECDD}" destId="{92CED7DC-DF9C-4EAE-B564-C3397CC36444}" srcOrd="0" destOrd="0" presId="urn:microsoft.com/office/officeart/2005/8/layout/vList2"/>
    <dgm:cxn modelId="{8A354063-8799-40B0-85D3-27803C3EBECC}" srcId="{73998979-54B8-4AC0-BD3F-2447F5CFAEF7}" destId="{78A0CE50-2B0F-49EA-A0CB-BE4B7527A391}" srcOrd="1" destOrd="0" parTransId="{82A2E532-6585-47D2-9A6F-ADAE02C8A9E3}" sibTransId="{10BBAEA9-D172-49D1-8FC9-BC9E1DFDDC00}"/>
    <dgm:cxn modelId="{C10BDA55-25B6-4A7E-9558-C0C2C23B59EA}" type="presOf" srcId="{C36CD7E9-F92B-4978-9103-5B21F40C8F87}" destId="{11A94231-6DCD-44E1-9E4D-D8C7BCBACBFD}" srcOrd="0" destOrd="0" presId="urn:microsoft.com/office/officeart/2005/8/layout/vList2"/>
    <dgm:cxn modelId="{1EEA105A-923E-4796-8B35-1E79F61B88BF}" type="presOf" srcId="{81FFCDFD-AC1A-4184-BF51-8FE22F5C0E5C}" destId="{1F148DFD-9570-435D-8343-3A2D861FD044}" srcOrd="0" destOrd="0" presId="urn:microsoft.com/office/officeart/2005/8/layout/vList2"/>
    <dgm:cxn modelId="{19B596C1-9CF9-46EB-A0A3-D68870922AC8}" srcId="{73998979-54B8-4AC0-BD3F-2447F5CFAEF7}" destId="{B679D5A8-591B-4408-AFA0-4A77EE96ECDD}" srcOrd="0" destOrd="0" parTransId="{5C0A561D-82F6-4179-AAA7-00D6B891C70B}" sibTransId="{8E8DE218-9114-4D46-B466-1362AEEA6E91}"/>
    <dgm:cxn modelId="{786085D2-65DA-4398-AD87-715185A9A00F}" srcId="{4D77D36E-81BB-4D3C-8ACC-AAD60D646AC4}" destId="{81FFCDFD-AC1A-4184-BF51-8FE22F5C0E5C}" srcOrd="0" destOrd="0" parTransId="{1FE9D6A5-0AA1-4C45-AC48-8EFE512D9927}" sibTransId="{D234F384-9C60-4CB3-B185-EB2FD575219B}"/>
    <dgm:cxn modelId="{DD3A1CEC-8D21-44C5-9E5B-95C0ECD36626}" type="presOf" srcId="{73998979-54B8-4AC0-BD3F-2447F5CFAEF7}" destId="{31AD0E2E-54EF-4011-817A-EAB646A06DD7}" srcOrd="0" destOrd="0" presId="urn:microsoft.com/office/officeart/2005/8/layout/vList2"/>
    <dgm:cxn modelId="{10A539F9-4A40-464C-BACB-ADC1E411F6D3}" type="presOf" srcId="{78A0CE50-2B0F-49EA-A0CB-BE4B7527A391}" destId="{0F3EC319-16AE-442F-8F0A-B2EFA5F7BD4F}" srcOrd="0" destOrd="0" presId="urn:microsoft.com/office/officeart/2005/8/layout/vList2"/>
    <dgm:cxn modelId="{1DF1D8FD-D577-4190-9479-0636715717EB}" type="presOf" srcId="{4D77D36E-81BB-4D3C-8ACC-AAD60D646AC4}" destId="{504C2961-65E0-41A2-96DC-7111A9E0E079}" srcOrd="0" destOrd="0" presId="urn:microsoft.com/office/officeart/2005/8/layout/vList2"/>
    <dgm:cxn modelId="{46BC61E4-1DA8-4663-81E8-6B578BC626A4}" type="presParOf" srcId="{31AD0E2E-54EF-4011-817A-EAB646A06DD7}" destId="{92CED7DC-DF9C-4EAE-B564-C3397CC36444}" srcOrd="0" destOrd="0" presId="urn:microsoft.com/office/officeart/2005/8/layout/vList2"/>
    <dgm:cxn modelId="{E86B8928-6961-43E6-A71C-C178FD110687}" type="presParOf" srcId="{31AD0E2E-54EF-4011-817A-EAB646A06DD7}" destId="{ED3D14ED-126D-400A-8068-2003C3BF3D12}" srcOrd="1" destOrd="0" presId="urn:microsoft.com/office/officeart/2005/8/layout/vList2"/>
    <dgm:cxn modelId="{72290E5A-6740-4A52-A90A-5F440F59AD22}" type="presParOf" srcId="{31AD0E2E-54EF-4011-817A-EAB646A06DD7}" destId="{0F3EC319-16AE-442F-8F0A-B2EFA5F7BD4F}" srcOrd="2" destOrd="0" presId="urn:microsoft.com/office/officeart/2005/8/layout/vList2"/>
    <dgm:cxn modelId="{698FD8ED-B201-4400-B7C3-4D9F440A6511}" type="presParOf" srcId="{31AD0E2E-54EF-4011-817A-EAB646A06DD7}" destId="{11A94231-6DCD-44E1-9E4D-D8C7BCBACBFD}" srcOrd="3" destOrd="0" presId="urn:microsoft.com/office/officeart/2005/8/layout/vList2"/>
    <dgm:cxn modelId="{81D14CC2-C008-448C-809C-A88C891FF09B}" type="presParOf" srcId="{31AD0E2E-54EF-4011-817A-EAB646A06DD7}" destId="{504C2961-65E0-41A2-96DC-7111A9E0E079}" srcOrd="4" destOrd="0" presId="urn:microsoft.com/office/officeart/2005/8/layout/vList2"/>
    <dgm:cxn modelId="{E1A2D2C9-01C6-4F62-8252-8F2F969176F7}" type="presParOf" srcId="{31AD0E2E-54EF-4011-817A-EAB646A06DD7}" destId="{1F148DFD-9570-435D-8343-3A2D861FD04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998979-54B8-4AC0-BD3F-2447F5CFAE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79D5A8-591B-4408-AFA0-4A77EE96ECDD}">
      <dgm:prSet phldrT="[Text]"/>
      <dgm:spPr/>
      <dgm:t>
        <a:bodyPr/>
        <a:lstStyle/>
        <a:p>
          <a:r>
            <a:rPr lang="en-US" dirty="0">
              <a:solidFill>
                <a:schemeClr val="tx1"/>
              </a:solidFill>
            </a:rPr>
            <a:t>CIE workshops</a:t>
          </a:r>
        </a:p>
      </dgm:t>
    </dgm:pt>
    <dgm:pt modelId="{5C0A561D-82F6-4179-AAA7-00D6B891C70B}" type="parTrans" cxnId="{19B596C1-9CF9-46EB-A0A3-D68870922AC8}">
      <dgm:prSet/>
      <dgm:spPr/>
      <dgm:t>
        <a:bodyPr/>
        <a:lstStyle/>
        <a:p>
          <a:endParaRPr lang="en-US">
            <a:solidFill>
              <a:schemeClr val="tx1"/>
            </a:solidFill>
          </a:endParaRPr>
        </a:p>
      </dgm:t>
    </dgm:pt>
    <dgm:pt modelId="{8E8DE218-9114-4D46-B466-1362AEEA6E91}" type="sibTrans" cxnId="{19B596C1-9CF9-46EB-A0A3-D68870922AC8}">
      <dgm:prSet/>
      <dgm:spPr/>
      <dgm:t>
        <a:bodyPr/>
        <a:lstStyle/>
        <a:p>
          <a:endParaRPr lang="en-US">
            <a:solidFill>
              <a:schemeClr val="tx1"/>
            </a:solidFill>
          </a:endParaRPr>
        </a:p>
      </dgm:t>
    </dgm:pt>
    <dgm:pt modelId="{76D88102-68C2-4F29-9DD6-96E312C498BC}">
      <dgm:prSet phldrT="[Text]"/>
      <dgm:spPr/>
      <dgm:t>
        <a:bodyPr/>
        <a:lstStyle/>
        <a:p>
          <a:r>
            <a:rPr lang="en-US" dirty="0">
              <a:solidFill>
                <a:schemeClr val="tx1"/>
              </a:solidFill>
            </a:rPr>
            <a:t>Cyber-informed engineering workshop or webinar </a:t>
          </a:r>
        </a:p>
      </dgm:t>
    </dgm:pt>
    <dgm:pt modelId="{40A7961A-46EF-4690-8F32-6A14464DA589}" type="parTrans" cxnId="{1FEB471C-A1C8-46AD-AFF4-C434A5CA4F92}">
      <dgm:prSet/>
      <dgm:spPr/>
      <dgm:t>
        <a:bodyPr/>
        <a:lstStyle/>
        <a:p>
          <a:endParaRPr lang="en-US">
            <a:solidFill>
              <a:schemeClr val="tx1"/>
            </a:solidFill>
          </a:endParaRPr>
        </a:p>
      </dgm:t>
    </dgm:pt>
    <dgm:pt modelId="{DCF195F4-73B4-4131-9BF7-21A8FB218619}" type="sibTrans" cxnId="{1FEB471C-A1C8-46AD-AFF4-C434A5CA4F92}">
      <dgm:prSet/>
      <dgm:spPr/>
      <dgm:t>
        <a:bodyPr/>
        <a:lstStyle/>
        <a:p>
          <a:endParaRPr lang="en-US">
            <a:solidFill>
              <a:schemeClr val="tx1"/>
            </a:solidFill>
          </a:endParaRPr>
        </a:p>
      </dgm:t>
    </dgm:pt>
    <dgm:pt modelId="{78A0CE50-2B0F-49EA-A0CB-BE4B7527A391}">
      <dgm:prSet phldrT="[Text]"/>
      <dgm:spPr/>
      <dgm:t>
        <a:bodyPr/>
        <a:lstStyle/>
        <a:p>
          <a:r>
            <a:rPr lang="en-US" dirty="0">
              <a:solidFill>
                <a:schemeClr val="tx1"/>
              </a:solidFill>
            </a:rPr>
            <a:t>SME Consulting</a:t>
          </a:r>
        </a:p>
      </dgm:t>
    </dgm:pt>
    <dgm:pt modelId="{82A2E532-6585-47D2-9A6F-ADAE02C8A9E3}" type="parTrans" cxnId="{8A354063-8799-40B0-85D3-27803C3EBECC}">
      <dgm:prSet/>
      <dgm:spPr/>
      <dgm:t>
        <a:bodyPr/>
        <a:lstStyle/>
        <a:p>
          <a:endParaRPr lang="en-US">
            <a:solidFill>
              <a:schemeClr val="tx1"/>
            </a:solidFill>
          </a:endParaRPr>
        </a:p>
      </dgm:t>
    </dgm:pt>
    <dgm:pt modelId="{10BBAEA9-D172-49D1-8FC9-BC9E1DFDDC00}" type="sibTrans" cxnId="{8A354063-8799-40B0-85D3-27803C3EBECC}">
      <dgm:prSet/>
      <dgm:spPr/>
      <dgm:t>
        <a:bodyPr/>
        <a:lstStyle/>
        <a:p>
          <a:endParaRPr lang="en-US">
            <a:solidFill>
              <a:schemeClr val="tx1"/>
            </a:solidFill>
          </a:endParaRPr>
        </a:p>
      </dgm:t>
    </dgm:pt>
    <dgm:pt modelId="{C36CD7E9-F92B-4978-9103-5B21F40C8F87}">
      <dgm:prSet phldrT="[Text]"/>
      <dgm:spPr/>
      <dgm:t>
        <a:bodyPr/>
        <a:lstStyle/>
        <a:p>
          <a:r>
            <a:rPr lang="en-US" dirty="0">
              <a:solidFill>
                <a:schemeClr val="tx1"/>
              </a:solidFill>
            </a:rPr>
            <a:t>Dedicated time from an SME to discuss specific implementation challenges</a:t>
          </a:r>
        </a:p>
      </dgm:t>
    </dgm:pt>
    <dgm:pt modelId="{10D5D19C-98F7-40F7-8C59-CDDD26E18553}" type="parTrans" cxnId="{F9FDDB41-A349-4006-B4E4-6D6F99AC515D}">
      <dgm:prSet/>
      <dgm:spPr/>
      <dgm:t>
        <a:bodyPr/>
        <a:lstStyle/>
        <a:p>
          <a:endParaRPr lang="en-US">
            <a:solidFill>
              <a:schemeClr val="tx1"/>
            </a:solidFill>
          </a:endParaRPr>
        </a:p>
      </dgm:t>
    </dgm:pt>
    <dgm:pt modelId="{3A0D96AB-6E77-4228-BA82-42AB29BE4AD1}" type="sibTrans" cxnId="{F9FDDB41-A349-4006-B4E4-6D6F99AC515D}">
      <dgm:prSet/>
      <dgm:spPr/>
      <dgm:t>
        <a:bodyPr/>
        <a:lstStyle/>
        <a:p>
          <a:endParaRPr lang="en-US">
            <a:solidFill>
              <a:schemeClr val="tx1"/>
            </a:solidFill>
          </a:endParaRPr>
        </a:p>
      </dgm:t>
    </dgm:pt>
    <dgm:pt modelId="{15214B67-74ED-480A-9F26-2475C96A74DF}">
      <dgm:prSet phldrT="[Text]"/>
      <dgm:spPr/>
      <dgm:t>
        <a:bodyPr/>
        <a:lstStyle/>
        <a:p>
          <a:r>
            <a:rPr lang="en-US" dirty="0">
              <a:solidFill>
                <a:schemeClr val="tx1"/>
              </a:solidFill>
            </a:rPr>
            <a:t>Design Guidance</a:t>
          </a:r>
        </a:p>
      </dgm:t>
    </dgm:pt>
    <dgm:pt modelId="{FDE98B9D-259D-448A-B092-46E1EFC1AAD8}" type="parTrans" cxnId="{C7B71CBE-CF5A-4061-B617-015835577CD7}">
      <dgm:prSet/>
      <dgm:spPr/>
      <dgm:t>
        <a:bodyPr/>
        <a:lstStyle/>
        <a:p>
          <a:endParaRPr lang="en-US">
            <a:solidFill>
              <a:schemeClr val="tx1"/>
            </a:solidFill>
          </a:endParaRPr>
        </a:p>
      </dgm:t>
    </dgm:pt>
    <dgm:pt modelId="{250ED72F-99CC-4929-B949-D0829F740AD5}" type="sibTrans" cxnId="{C7B71CBE-CF5A-4061-B617-015835577CD7}">
      <dgm:prSet/>
      <dgm:spPr/>
      <dgm:t>
        <a:bodyPr/>
        <a:lstStyle/>
        <a:p>
          <a:endParaRPr lang="en-US">
            <a:solidFill>
              <a:schemeClr val="tx1"/>
            </a:solidFill>
          </a:endParaRPr>
        </a:p>
      </dgm:t>
    </dgm:pt>
    <dgm:pt modelId="{ABD5992A-FA83-4C2A-AA3F-BEA524144D5A}">
      <dgm:prSet phldrT="[Text]"/>
      <dgm:spPr/>
      <dgm:t>
        <a:bodyPr/>
        <a:lstStyle/>
        <a:p>
          <a:r>
            <a:rPr lang="en-US" dirty="0">
              <a:solidFill>
                <a:schemeClr val="tx1"/>
              </a:solidFill>
            </a:rPr>
            <a:t>Procurement Guidance</a:t>
          </a:r>
        </a:p>
      </dgm:t>
    </dgm:pt>
    <dgm:pt modelId="{EDA4E8B8-C5EA-4E2B-8D81-7EE67F4EC92D}" type="parTrans" cxnId="{0DC01829-A4D8-410A-8AF2-93D2B5C7A59C}">
      <dgm:prSet/>
      <dgm:spPr/>
      <dgm:t>
        <a:bodyPr/>
        <a:lstStyle/>
        <a:p>
          <a:endParaRPr lang="en-US">
            <a:solidFill>
              <a:schemeClr val="tx1"/>
            </a:solidFill>
          </a:endParaRPr>
        </a:p>
      </dgm:t>
    </dgm:pt>
    <dgm:pt modelId="{D9AE02A5-DFAF-41B6-B1F9-FA84C05F23AD}" type="sibTrans" cxnId="{0DC01829-A4D8-410A-8AF2-93D2B5C7A59C}">
      <dgm:prSet/>
      <dgm:spPr/>
      <dgm:t>
        <a:bodyPr/>
        <a:lstStyle/>
        <a:p>
          <a:endParaRPr lang="en-US">
            <a:solidFill>
              <a:schemeClr val="tx1"/>
            </a:solidFill>
          </a:endParaRPr>
        </a:p>
      </dgm:t>
    </dgm:pt>
    <dgm:pt modelId="{5606D046-4EC1-44F5-8F66-4C40F5B8D33F}">
      <dgm:prSet phldrT="[Text]"/>
      <dgm:spPr/>
      <dgm:t>
        <a:bodyPr/>
        <a:lstStyle/>
        <a:p>
          <a:r>
            <a:rPr lang="en-US" dirty="0">
              <a:solidFill>
                <a:schemeClr val="tx1"/>
              </a:solidFill>
            </a:rPr>
            <a:t>Individual sessions to review BESS design cybersecurity guidance and discuss personalized application</a:t>
          </a:r>
        </a:p>
      </dgm:t>
    </dgm:pt>
    <dgm:pt modelId="{F28C6357-A40F-4854-B185-36FC8F9D6DE1}" type="parTrans" cxnId="{7CC00849-F647-4665-BEAC-0D145CA8310B}">
      <dgm:prSet/>
      <dgm:spPr/>
      <dgm:t>
        <a:bodyPr/>
        <a:lstStyle/>
        <a:p>
          <a:endParaRPr lang="en-US">
            <a:solidFill>
              <a:schemeClr val="tx1"/>
            </a:solidFill>
          </a:endParaRPr>
        </a:p>
      </dgm:t>
    </dgm:pt>
    <dgm:pt modelId="{92D28602-C9EA-4B07-A289-589ADA537DF7}" type="sibTrans" cxnId="{7CC00849-F647-4665-BEAC-0D145CA8310B}">
      <dgm:prSet/>
      <dgm:spPr/>
      <dgm:t>
        <a:bodyPr/>
        <a:lstStyle/>
        <a:p>
          <a:endParaRPr lang="en-US">
            <a:solidFill>
              <a:schemeClr val="tx1"/>
            </a:solidFill>
          </a:endParaRPr>
        </a:p>
      </dgm:t>
    </dgm:pt>
    <dgm:pt modelId="{C24206FF-34BE-4C64-A105-6FDFDD86E91C}">
      <dgm:prSet phldrT="[Text]"/>
      <dgm:spPr/>
      <dgm:t>
        <a:bodyPr/>
        <a:lstStyle/>
        <a:p>
          <a:r>
            <a:rPr lang="en-US" dirty="0">
              <a:solidFill>
                <a:schemeClr val="tx1"/>
              </a:solidFill>
            </a:rPr>
            <a:t>Individual sessions to review procurement guidance and discuss personalized application</a:t>
          </a:r>
        </a:p>
      </dgm:t>
    </dgm:pt>
    <dgm:pt modelId="{732D75C7-ACA3-41BC-9CCD-2A4CC08165B5}" type="parTrans" cxnId="{FE817AF3-A493-44A1-82E6-C35554D7F62C}">
      <dgm:prSet/>
      <dgm:spPr/>
      <dgm:t>
        <a:bodyPr/>
        <a:lstStyle/>
        <a:p>
          <a:endParaRPr lang="en-US">
            <a:solidFill>
              <a:schemeClr val="tx1"/>
            </a:solidFill>
          </a:endParaRPr>
        </a:p>
      </dgm:t>
    </dgm:pt>
    <dgm:pt modelId="{D4599794-0BBA-4054-AF34-A956A12497A6}" type="sibTrans" cxnId="{FE817AF3-A493-44A1-82E6-C35554D7F62C}">
      <dgm:prSet/>
      <dgm:spPr/>
      <dgm:t>
        <a:bodyPr/>
        <a:lstStyle/>
        <a:p>
          <a:endParaRPr lang="en-US">
            <a:solidFill>
              <a:schemeClr val="tx1"/>
            </a:solidFill>
          </a:endParaRPr>
        </a:p>
      </dgm:t>
    </dgm:pt>
    <dgm:pt modelId="{31AD0E2E-54EF-4011-817A-EAB646A06DD7}" type="pres">
      <dgm:prSet presAssocID="{73998979-54B8-4AC0-BD3F-2447F5CFAEF7}" presName="linear" presStyleCnt="0">
        <dgm:presLayoutVars>
          <dgm:animLvl val="lvl"/>
          <dgm:resizeHandles val="exact"/>
        </dgm:presLayoutVars>
      </dgm:prSet>
      <dgm:spPr/>
    </dgm:pt>
    <dgm:pt modelId="{92CED7DC-DF9C-4EAE-B564-C3397CC36444}" type="pres">
      <dgm:prSet presAssocID="{B679D5A8-591B-4408-AFA0-4A77EE96ECDD}" presName="parentText" presStyleLbl="node1" presStyleIdx="0" presStyleCnt="4" custLinFactNeighborX="7229" custLinFactNeighborY="-10225">
        <dgm:presLayoutVars>
          <dgm:chMax val="0"/>
          <dgm:bulletEnabled val="1"/>
        </dgm:presLayoutVars>
      </dgm:prSet>
      <dgm:spPr/>
    </dgm:pt>
    <dgm:pt modelId="{ED3D14ED-126D-400A-8068-2003C3BF3D12}" type="pres">
      <dgm:prSet presAssocID="{B679D5A8-591B-4408-AFA0-4A77EE96ECDD}" presName="childText" presStyleLbl="revTx" presStyleIdx="0" presStyleCnt="4">
        <dgm:presLayoutVars>
          <dgm:bulletEnabled val="1"/>
        </dgm:presLayoutVars>
      </dgm:prSet>
      <dgm:spPr/>
    </dgm:pt>
    <dgm:pt modelId="{0F3EC319-16AE-442F-8F0A-B2EFA5F7BD4F}" type="pres">
      <dgm:prSet presAssocID="{78A0CE50-2B0F-49EA-A0CB-BE4B7527A391}" presName="parentText" presStyleLbl="node1" presStyleIdx="1" presStyleCnt="4">
        <dgm:presLayoutVars>
          <dgm:chMax val="0"/>
          <dgm:bulletEnabled val="1"/>
        </dgm:presLayoutVars>
      </dgm:prSet>
      <dgm:spPr/>
    </dgm:pt>
    <dgm:pt modelId="{11A94231-6DCD-44E1-9E4D-D8C7BCBACBFD}" type="pres">
      <dgm:prSet presAssocID="{78A0CE50-2B0F-49EA-A0CB-BE4B7527A391}" presName="childText" presStyleLbl="revTx" presStyleIdx="1" presStyleCnt="4">
        <dgm:presLayoutVars>
          <dgm:bulletEnabled val="1"/>
        </dgm:presLayoutVars>
      </dgm:prSet>
      <dgm:spPr/>
    </dgm:pt>
    <dgm:pt modelId="{CC4AD356-C1BA-4A40-82A7-BAC707602DB3}" type="pres">
      <dgm:prSet presAssocID="{15214B67-74ED-480A-9F26-2475C96A74DF}" presName="parentText" presStyleLbl="node1" presStyleIdx="2" presStyleCnt="4">
        <dgm:presLayoutVars>
          <dgm:chMax val="0"/>
          <dgm:bulletEnabled val="1"/>
        </dgm:presLayoutVars>
      </dgm:prSet>
      <dgm:spPr/>
    </dgm:pt>
    <dgm:pt modelId="{7A3F874E-F55E-4B3F-AE0A-5F905E4036AE}" type="pres">
      <dgm:prSet presAssocID="{15214B67-74ED-480A-9F26-2475C96A74DF}" presName="childText" presStyleLbl="revTx" presStyleIdx="2" presStyleCnt="4">
        <dgm:presLayoutVars>
          <dgm:bulletEnabled val="1"/>
        </dgm:presLayoutVars>
      </dgm:prSet>
      <dgm:spPr/>
    </dgm:pt>
    <dgm:pt modelId="{9DC8DE7D-8F59-44BB-835C-8A2832D385E8}" type="pres">
      <dgm:prSet presAssocID="{ABD5992A-FA83-4C2A-AA3F-BEA524144D5A}" presName="parentText" presStyleLbl="node1" presStyleIdx="3" presStyleCnt="4">
        <dgm:presLayoutVars>
          <dgm:chMax val="0"/>
          <dgm:bulletEnabled val="1"/>
        </dgm:presLayoutVars>
      </dgm:prSet>
      <dgm:spPr/>
    </dgm:pt>
    <dgm:pt modelId="{E5FDA35A-A6E0-4EAD-BE8C-9B8BA1AC12A5}" type="pres">
      <dgm:prSet presAssocID="{ABD5992A-FA83-4C2A-AA3F-BEA524144D5A}" presName="childText" presStyleLbl="revTx" presStyleIdx="3" presStyleCnt="4">
        <dgm:presLayoutVars>
          <dgm:bulletEnabled val="1"/>
        </dgm:presLayoutVars>
      </dgm:prSet>
      <dgm:spPr/>
    </dgm:pt>
  </dgm:ptLst>
  <dgm:cxnLst>
    <dgm:cxn modelId="{FBEE331A-5368-48D7-B7EE-B6961F67FFEE}" type="presOf" srcId="{76D88102-68C2-4F29-9DD6-96E312C498BC}" destId="{ED3D14ED-126D-400A-8068-2003C3BF3D12}" srcOrd="0" destOrd="0" presId="urn:microsoft.com/office/officeart/2005/8/layout/vList2"/>
    <dgm:cxn modelId="{1FEB471C-A1C8-46AD-AFF4-C434A5CA4F92}" srcId="{B679D5A8-591B-4408-AFA0-4A77EE96ECDD}" destId="{76D88102-68C2-4F29-9DD6-96E312C498BC}" srcOrd="0" destOrd="0" parTransId="{40A7961A-46EF-4690-8F32-6A14464DA589}" sibTransId="{DCF195F4-73B4-4131-9BF7-21A8FB218619}"/>
    <dgm:cxn modelId="{67EAC326-C1F3-4455-829A-37098F09299E}" type="presOf" srcId="{5606D046-4EC1-44F5-8F66-4C40F5B8D33F}" destId="{7A3F874E-F55E-4B3F-AE0A-5F905E4036AE}" srcOrd="0" destOrd="0" presId="urn:microsoft.com/office/officeart/2005/8/layout/vList2"/>
    <dgm:cxn modelId="{0DC01829-A4D8-410A-8AF2-93D2B5C7A59C}" srcId="{73998979-54B8-4AC0-BD3F-2447F5CFAEF7}" destId="{ABD5992A-FA83-4C2A-AA3F-BEA524144D5A}" srcOrd="3" destOrd="0" parTransId="{EDA4E8B8-C5EA-4E2B-8D81-7EE67F4EC92D}" sibTransId="{D9AE02A5-DFAF-41B6-B1F9-FA84C05F23AD}"/>
    <dgm:cxn modelId="{D0DCE03B-10F4-4D9C-B836-462FDC9282D0}" type="presOf" srcId="{15214B67-74ED-480A-9F26-2475C96A74DF}" destId="{CC4AD356-C1BA-4A40-82A7-BAC707602DB3}" srcOrd="0" destOrd="0" presId="urn:microsoft.com/office/officeart/2005/8/layout/vList2"/>
    <dgm:cxn modelId="{F9FDDB41-A349-4006-B4E4-6D6F99AC515D}" srcId="{78A0CE50-2B0F-49EA-A0CB-BE4B7527A391}" destId="{C36CD7E9-F92B-4978-9103-5B21F40C8F87}" srcOrd="0" destOrd="0" parTransId="{10D5D19C-98F7-40F7-8C59-CDDD26E18553}" sibTransId="{3A0D96AB-6E77-4228-BA82-42AB29BE4AD1}"/>
    <dgm:cxn modelId="{600C7E42-B1C9-4D9B-B09F-0FF64D2DBBCC}" type="presOf" srcId="{B679D5A8-591B-4408-AFA0-4A77EE96ECDD}" destId="{92CED7DC-DF9C-4EAE-B564-C3397CC36444}" srcOrd="0" destOrd="0" presId="urn:microsoft.com/office/officeart/2005/8/layout/vList2"/>
    <dgm:cxn modelId="{8A354063-8799-40B0-85D3-27803C3EBECC}" srcId="{73998979-54B8-4AC0-BD3F-2447F5CFAEF7}" destId="{78A0CE50-2B0F-49EA-A0CB-BE4B7527A391}" srcOrd="1" destOrd="0" parTransId="{82A2E532-6585-47D2-9A6F-ADAE02C8A9E3}" sibTransId="{10BBAEA9-D172-49D1-8FC9-BC9E1DFDDC00}"/>
    <dgm:cxn modelId="{7CC00849-F647-4665-BEAC-0D145CA8310B}" srcId="{15214B67-74ED-480A-9F26-2475C96A74DF}" destId="{5606D046-4EC1-44F5-8F66-4C40F5B8D33F}" srcOrd="0" destOrd="0" parTransId="{F28C6357-A40F-4854-B185-36FC8F9D6DE1}" sibTransId="{92D28602-C9EA-4B07-A289-589ADA537DF7}"/>
    <dgm:cxn modelId="{C10BDA55-25B6-4A7E-9558-C0C2C23B59EA}" type="presOf" srcId="{C36CD7E9-F92B-4978-9103-5B21F40C8F87}" destId="{11A94231-6DCD-44E1-9E4D-D8C7BCBACBFD}" srcOrd="0" destOrd="0" presId="urn:microsoft.com/office/officeart/2005/8/layout/vList2"/>
    <dgm:cxn modelId="{C7B71CBE-CF5A-4061-B617-015835577CD7}" srcId="{73998979-54B8-4AC0-BD3F-2447F5CFAEF7}" destId="{15214B67-74ED-480A-9F26-2475C96A74DF}" srcOrd="2" destOrd="0" parTransId="{FDE98B9D-259D-448A-B092-46E1EFC1AAD8}" sibTransId="{250ED72F-99CC-4929-B949-D0829F740AD5}"/>
    <dgm:cxn modelId="{19B596C1-9CF9-46EB-A0A3-D68870922AC8}" srcId="{73998979-54B8-4AC0-BD3F-2447F5CFAEF7}" destId="{B679D5A8-591B-4408-AFA0-4A77EE96ECDD}" srcOrd="0" destOrd="0" parTransId="{5C0A561D-82F6-4179-AAA7-00D6B891C70B}" sibTransId="{8E8DE218-9114-4D46-B466-1362AEEA6E91}"/>
    <dgm:cxn modelId="{5AB267CC-2614-4937-8948-C3DC1EAAFB50}" type="presOf" srcId="{ABD5992A-FA83-4C2A-AA3F-BEA524144D5A}" destId="{9DC8DE7D-8F59-44BB-835C-8A2832D385E8}" srcOrd="0" destOrd="0" presId="urn:microsoft.com/office/officeart/2005/8/layout/vList2"/>
    <dgm:cxn modelId="{FB3046CE-CB5A-41AD-92AA-C32AC4D1FEBB}" type="presOf" srcId="{C24206FF-34BE-4C64-A105-6FDFDD86E91C}" destId="{E5FDA35A-A6E0-4EAD-BE8C-9B8BA1AC12A5}" srcOrd="0" destOrd="0" presId="urn:microsoft.com/office/officeart/2005/8/layout/vList2"/>
    <dgm:cxn modelId="{DD3A1CEC-8D21-44C5-9E5B-95C0ECD36626}" type="presOf" srcId="{73998979-54B8-4AC0-BD3F-2447F5CFAEF7}" destId="{31AD0E2E-54EF-4011-817A-EAB646A06DD7}" srcOrd="0" destOrd="0" presId="urn:microsoft.com/office/officeart/2005/8/layout/vList2"/>
    <dgm:cxn modelId="{FE817AF3-A493-44A1-82E6-C35554D7F62C}" srcId="{ABD5992A-FA83-4C2A-AA3F-BEA524144D5A}" destId="{C24206FF-34BE-4C64-A105-6FDFDD86E91C}" srcOrd="0" destOrd="0" parTransId="{732D75C7-ACA3-41BC-9CCD-2A4CC08165B5}" sibTransId="{D4599794-0BBA-4054-AF34-A956A12497A6}"/>
    <dgm:cxn modelId="{10A539F9-4A40-464C-BACB-ADC1E411F6D3}" type="presOf" srcId="{78A0CE50-2B0F-49EA-A0CB-BE4B7527A391}" destId="{0F3EC319-16AE-442F-8F0A-B2EFA5F7BD4F}" srcOrd="0" destOrd="0" presId="urn:microsoft.com/office/officeart/2005/8/layout/vList2"/>
    <dgm:cxn modelId="{46BC61E4-1DA8-4663-81E8-6B578BC626A4}" type="presParOf" srcId="{31AD0E2E-54EF-4011-817A-EAB646A06DD7}" destId="{92CED7DC-DF9C-4EAE-B564-C3397CC36444}" srcOrd="0" destOrd="0" presId="urn:microsoft.com/office/officeart/2005/8/layout/vList2"/>
    <dgm:cxn modelId="{E86B8928-6961-43E6-A71C-C178FD110687}" type="presParOf" srcId="{31AD0E2E-54EF-4011-817A-EAB646A06DD7}" destId="{ED3D14ED-126D-400A-8068-2003C3BF3D12}" srcOrd="1" destOrd="0" presId="urn:microsoft.com/office/officeart/2005/8/layout/vList2"/>
    <dgm:cxn modelId="{72290E5A-6740-4A52-A90A-5F440F59AD22}" type="presParOf" srcId="{31AD0E2E-54EF-4011-817A-EAB646A06DD7}" destId="{0F3EC319-16AE-442F-8F0A-B2EFA5F7BD4F}" srcOrd="2" destOrd="0" presId="urn:microsoft.com/office/officeart/2005/8/layout/vList2"/>
    <dgm:cxn modelId="{698FD8ED-B201-4400-B7C3-4D9F440A6511}" type="presParOf" srcId="{31AD0E2E-54EF-4011-817A-EAB646A06DD7}" destId="{11A94231-6DCD-44E1-9E4D-D8C7BCBACBFD}" srcOrd="3" destOrd="0" presId="urn:microsoft.com/office/officeart/2005/8/layout/vList2"/>
    <dgm:cxn modelId="{D74FB049-D261-4E53-B3FF-EBFCB921CE74}" type="presParOf" srcId="{31AD0E2E-54EF-4011-817A-EAB646A06DD7}" destId="{CC4AD356-C1BA-4A40-82A7-BAC707602DB3}" srcOrd="4" destOrd="0" presId="urn:microsoft.com/office/officeart/2005/8/layout/vList2"/>
    <dgm:cxn modelId="{D807DA95-A567-4149-9979-F4289E577E10}" type="presParOf" srcId="{31AD0E2E-54EF-4011-817A-EAB646A06DD7}" destId="{7A3F874E-F55E-4B3F-AE0A-5F905E4036AE}" srcOrd="5" destOrd="0" presId="urn:microsoft.com/office/officeart/2005/8/layout/vList2"/>
    <dgm:cxn modelId="{C6AC3CB9-0AE5-4FCE-959D-672E2BA2FD17}" type="presParOf" srcId="{31AD0E2E-54EF-4011-817A-EAB646A06DD7}" destId="{9DC8DE7D-8F59-44BB-835C-8A2832D385E8}" srcOrd="6" destOrd="0" presId="urn:microsoft.com/office/officeart/2005/8/layout/vList2"/>
    <dgm:cxn modelId="{943913F8-AC6D-48A6-8313-C5393458460B}" type="presParOf" srcId="{31AD0E2E-54EF-4011-817A-EAB646A06DD7}" destId="{E5FDA35A-A6E0-4EAD-BE8C-9B8BA1AC12A5}"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998979-54B8-4AC0-BD3F-2447F5CFAE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79D5A8-591B-4408-AFA0-4A77EE96ECDD}">
      <dgm:prSet phldrT="[Text]" custT="1"/>
      <dgm:spPr/>
      <dgm:t>
        <a:bodyPr/>
        <a:lstStyle/>
        <a:p>
          <a:r>
            <a:rPr lang="en-US" sz="1500" b="1" dirty="0">
              <a:solidFill>
                <a:schemeClr val="tx1"/>
              </a:solidFill>
            </a:rPr>
            <a:t>Cybersecurity Assessments</a:t>
          </a:r>
        </a:p>
      </dgm:t>
    </dgm:pt>
    <dgm:pt modelId="{5C0A561D-82F6-4179-AAA7-00D6B891C70B}" type="parTrans" cxnId="{19B596C1-9CF9-46EB-A0A3-D68870922AC8}">
      <dgm:prSet/>
      <dgm:spPr/>
      <dgm:t>
        <a:bodyPr/>
        <a:lstStyle/>
        <a:p>
          <a:endParaRPr lang="en-US">
            <a:solidFill>
              <a:schemeClr val="tx1"/>
            </a:solidFill>
          </a:endParaRPr>
        </a:p>
      </dgm:t>
    </dgm:pt>
    <dgm:pt modelId="{8E8DE218-9114-4D46-B466-1362AEEA6E91}" type="sibTrans" cxnId="{19B596C1-9CF9-46EB-A0A3-D68870922AC8}">
      <dgm:prSet/>
      <dgm:spPr/>
      <dgm:t>
        <a:bodyPr/>
        <a:lstStyle/>
        <a:p>
          <a:endParaRPr lang="en-US">
            <a:solidFill>
              <a:schemeClr val="tx1"/>
            </a:solidFill>
          </a:endParaRPr>
        </a:p>
      </dgm:t>
    </dgm:pt>
    <dgm:pt modelId="{76D88102-68C2-4F29-9DD6-96E312C498BC}">
      <dgm:prSet phldrT="[Text]" custT="1"/>
      <dgm:spPr/>
      <dgm:t>
        <a:bodyPr/>
        <a:lstStyle/>
        <a:p>
          <a:r>
            <a:rPr lang="en-US" sz="1500" dirty="0">
              <a:solidFill>
                <a:schemeClr val="tx1"/>
              </a:solidFill>
            </a:rPr>
            <a:t>Cyber Security Evaluation Tool</a:t>
          </a:r>
        </a:p>
      </dgm:t>
    </dgm:pt>
    <dgm:pt modelId="{40A7961A-46EF-4690-8F32-6A14464DA589}" type="parTrans" cxnId="{1FEB471C-A1C8-46AD-AFF4-C434A5CA4F92}">
      <dgm:prSet/>
      <dgm:spPr/>
      <dgm:t>
        <a:bodyPr/>
        <a:lstStyle/>
        <a:p>
          <a:endParaRPr lang="en-US">
            <a:solidFill>
              <a:schemeClr val="tx1"/>
            </a:solidFill>
          </a:endParaRPr>
        </a:p>
      </dgm:t>
    </dgm:pt>
    <dgm:pt modelId="{DCF195F4-73B4-4131-9BF7-21A8FB218619}" type="sibTrans" cxnId="{1FEB471C-A1C8-46AD-AFF4-C434A5CA4F92}">
      <dgm:prSet/>
      <dgm:spPr/>
      <dgm:t>
        <a:bodyPr/>
        <a:lstStyle/>
        <a:p>
          <a:endParaRPr lang="en-US">
            <a:solidFill>
              <a:schemeClr val="tx1"/>
            </a:solidFill>
          </a:endParaRPr>
        </a:p>
      </dgm:t>
    </dgm:pt>
    <dgm:pt modelId="{78A0CE50-2B0F-49EA-A0CB-BE4B7527A391}">
      <dgm:prSet phldrT="[Text]" custT="1"/>
      <dgm:spPr/>
      <dgm:t>
        <a:bodyPr/>
        <a:lstStyle/>
        <a:p>
          <a:r>
            <a:rPr lang="en-US" sz="1500" b="1" dirty="0">
              <a:solidFill>
                <a:schemeClr val="tx1"/>
              </a:solidFill>
            </a:rPr>
            <a:t>Equipment Physical/Forensic Assessment</a:t>
          </a:r>
        </a:p>
      </dgm:t>
    </dgm:pt>
    <dgm:pt modelId="{82A2E532-6585-47D2-9A6F-ADAE02C8A9E3}" type="parTrans" cxnId="{8A354063-8799-40B0-85D3-27803C3EBECC}">
      <dgm:prSet/>
      <dgm:spPr/>
      <dgm:t>
        <a:bodyPr/>
        <a:lstStyle/>
        <a:p>
          <a:endParaRPr lang="en-US">
            <a:solidFill>
              <a:schemeClr val="tx1"/>
            </a:solidFill>
          </a:endParaRPr>
        </a:p>
      </dgm:t>
    </dgm:pt>
    <dgm:pt modelId="{10BBAEA9-D172-49D1-8FC9-BC9E1DFDDC00}" type="sibTrans" cxnId="{8A354063-8799-40B0-85D3-27803C3EBECC}">
      <dgm:prSet/>
      <dgm:spPr/>
      <dgm:t>
        <a:bodyPr/>
        <a:lstStyle/>
        <a:p>
          <a:endParaRPr lang="en-US">
            <a:solidFill>
              <a:schemeClr val="tx1"/>
            </a:solidFill>
          </a:endParaRPr>
        </a:p>
      </dgm:t>
    </dgm:pt>
    <dgm:pt modelId="{C36CD7E9-F92B-4978-9103-5B21F40C8F87}">
      <dgm:prSet phldrT="[Text]" custT="1"/>
      <dgm:spPr/>
      <dgm:t>
        <a:bodyPr/>
        <a:lstStyle/>
        <a:p>
          <a:r>
            <a:rPr lang="en-US" sz="1500" dirty="0">
              <a:solidFill>
                <a:schemeClr val="tx1"/>
              </a:solidFill>
            </a:rPr>
            <a:t>Assessment of field devices</a:t>
          </a:r>
        </a:p>
      </dgm:t>
    </dgm:pt>
    <dgm:pt modelId="{10D5D19C-98F7-40F7-8C59-CDDD26E18553}" type="parTrans" cxnId="{F9FDDB41-A349-4006-B4E4-6D6F99AC515D}">
      <dgm:prSet/>
      <dgm:spPr/>
      <dgm:t>
        <a:bodyPr/>
        <a:lstStyle/>
        <a:p>
          <a:endParaRPr lang="en-US">
            <a:solidFill>
              <a:schemeClr val="tx1"/>
            </a:solidFill>
          </a:endParaRPr>
        </a:p>
      </dgm:t>
    </dgm:pt>
    <dgm:pt modelId="{3A0D96AB-6E77-4228-BA82-42AB29BE4AD1}" type="sibTrans" cxnId="{F9FDDB41-A349-4006-B4E4-6D6F99AC515D}">
      <dgm:prSet/>
      <dgm:spPr/>
      <dgm:t>
        <a:bodyPr/>
        <a:lstStyle/>
        <a:p>
          <a:endParaRPr lang="en-US">
            <a:solidFill>
              <a:schemeClr val="tx1"/>
            </a:solidFill>
          </a:endParaRPr>
        </a:p>
      </dgm:t>
    </dgm:pt>
    <dgm:pt modelId="{3693C680-680A-4E4E-8A61-AE43E3FB05A3}">
      <dgm:prSet phldrT="[Text]" custT="1"/>
      <dgm:spPr/>
      <dgm:t>
        <a:bodyPr/>
        <a:lstStyle/>
        <a:p>
          <a:r>
            <a:rPr lang="en-US" sz="1500" b="1" dirty="0">
              <a:solidFill>
                <a:schemeClr val="tx1"/>
              </a:solidFill>
            </a:rPr>
            <a:t>Threat Hunt</a:t>
          </a:r>
        </a:p>
      </dgm:t>
    </dgm:pt>
    <dgm:pt modelId="{0296937E-31AB-4713-A73D-31AB3310604B}" type="parTrans" cxnId="{100FC853-5D50-4F31-B70C-D541C3FC3B1A}">
      <dgm:prSet/>
      <dgm:spPr/>
      <dgm:t>
        <a:bodyPr/>
        <a:lstStyle/>
        <a:p>
          <a:endParaRPr lang="en-US">
            <a:solidFill>
              <a:schemeClr val="tx1"/>
            </a:solidFill>
          </a:endParaRPr>
        </a:p>
      </dgm:t>
    </dgm:pt>
    <dgm:pt modelId="{411F7309-4B60-4DAF-B886-06454B6E7A36}" type="sibTrans" cxnId="{100FC853-5D50-4F31-B70C-D541C3FC3B1A}">
      <dgm:prSet/>
      <dgm:spPr/>
      <dgm:t>
        <a:bodyPr/>
        <a:lstStyle/>
        <a:p>
          <a:endParaRPr lang="en-US">
            <a:solidFill>
              <a:schemeClr val="tx1"/>
            </a:solidFill>
          </a:endParaRPr>
        </a:p>
      </dgm:t>
    </dgm:pt>
    <dgm:pt modelId="{08B30D15-4B22-4120-BC11-92A9F264A0FF}">
      <dgm:prSet phldrT="[Text]" custT="1"/>
      <dgm:spPr/>
      <dgm:t>
        <a:bodyPr/>
        <a:lstStyle/>
        <a:p>
          <a:r>
            <a:rPr lang="en-US" sz="1500" dirty="0">
              <a:solidFill>
                <a:schemeClr val="tx1"/>
              </a:solidFill>
            </a:rPr>
            <a:t>Short-term monitoring for anomalous network behaviors</a:t>
          </a:r>
        </a:p>
      </dgm:t>
    </dgm:pt>
    <dgm:pt modelId="{CAC3CBC0-6822-4421-B815-3C17EEBC1751}" type="parTrans" cxnId="{24F8A1C6-EFC1-476C-A81C-490C5CB16E58}">
      <dgm:prSet/>
      <dgm:spPr/>
      <dgm:t>
        <a:bodyPr/>
        <a:lstStyle/>
        <a:p>
          <a:endParaRPr lang="en-US">
            <a:solidFill>
              <a:schemeClr val="tx1"/>
            </a:solidFill>
          </a:endParaRPr>
        </a:p>
      </dgm:t>
    </dgm:pt>
    <dgm:pt modelId="{E650EBE6-7DC4-4CF9-A473-B917230A9B47}" type="sibTrans" cxnId="{24F8A1C6-EFC1-476C-A81C-490C5CB16E58}">
      <dgm:prSet/>
      <dgm:spPr/>
      <dgm:t>
        <a:bodyPr/>
        <a:lstStyle/>
        <a:p>
          <a:endParaRPr lang="en-US">
            <a:solidFill>
              <a:schemeClr val="tx1"/>
            </a:solidFill>
          </a:endParaRPr>
        </a:p>
      </dgm:t>
    </dgm:pt>
    <dgm:pt modelId="{359D4DB6-2BAF-4D16-831B-F3717826B2BD}">
      <dgm:prSet phldrT="[Text]" custT="1"/>
      <dgm:spPr/>
      <dgm:t>
        <a:bodyPr/>
        <a:lstStyle/>
        <a:p>
          <a:r>
            <a:rPr lang="en-US" sz="1500" dirty="0">
              <a:solidFill>
                <a:schemeClr val="tx1"/>
              </a:solidFill>
            </a:rPr>
            <a:t>Measure alignment to standards and best practices</a:t>
          </a:r>
        </a:p>
      </dgm:t>
    </dgm:pt>
    <dgm:pt modelId="{FE115785-317F-46B9-8F14-66507738DF42}" type="parTrans" cxnId="{B3B8414A-C12E-4EA0-87A0-28510F5D8216}">
      <dgm:prSet/>
      <dgm:spPr/>
      <dgm:t>
        <a:bodyPr/>
        <a:lstStyle/>
        <a:p>
          <a:endParaRPr lang="en-US">
            <a:solidFill>
              <a:schemeClr val="tx1"/>
            </a:solidFill>
          </a:endParaRPr>
        </a:p>
      </dgm:t>
    </dgm:pt>
    <dgm:pt modelId="{F4A649CD-1F6F-4063-9F25-7CB79F7C7FED}" type="sibTrans" cxnId="{B3B8414A-C12E-4EA0-87A0-28510F5D8216}">
      <dgm:prSet/>
      <dgm:spPr/>
      <dgm:t>
        <a:bodyPr/>
        <a:lstStyle/>
        <a:p>
          <a:endParaRPr lang="en-US">
            <a:solidFill>
              <a:schemeClr val="tx1"/>
            </a:solidFill>
          </a:endParaRPr>
        </a:p>
      </dgm:t>
    </dgm:pt>
    <dgm:pt modelId="{F29651C0-C650-45C0-A0D7-C49CEF022FFC}">
      <dgm:prSet phldrT="[Text]" custT="1"/>
      <dgm:spPr/>
      <dgm:t>
        <a:bodyPr/>
        <a:lstStyle/>
        <a:p>
          <a:r>
            <a:rPr lang="en-US" sz="1500" dirty="0">
              <a:solidFill>
                <a:schemeClr val="tx1"/>
              </a:solidFill>
            </a:rPr>
            <a:t>Requires devices to be shipped to lab</a:t>
          </a:r>
        </a:p>
      </dgm:t>
    </dgm:pt>
    <dgm:pt modelId="{DE716A53-A62C-4274-9AB2-2F05AB0EBD30}" type="parTrans" cxnId="{D8809FF6-3714-4FE2-A598-29BFEFF7158A}">
      <dgm:prSet/>
      <dgm:spPr/>
      <dgm:t>
        <a:bodyPr/>
        <a:lstStyle/>
        <a:p>
          <a:endParaRPr lang="en-US">
            <a:solidFill>
              <a:schemeClr val="tx1"/>
            </a:solidFill>
          </a:endParaRPr>
        </a:p>
      </dgm:t>
    </dgm:pt>
    <dgm:pt modelId="{792E4200-CAAC-4BCF-BFEE-342D0B4B0D1C}" type="sibTrans" cxnId="{D8809FF6-3714-4FE2-A598-29BFEFF7158A}">
      <dgm:prSet/>
      <dgm:spPr/>
      <dgm:t>
        <a:bodyPr/>
        <a:lstStyle/>
        <a:p>
          <a:endParaRPr lang="en-US">
            <a:solidFill>
              <a:schemeClr val="tx1"/>
            </a:solidFill>
          </a:endParaRPr>
        </a:p>
      </dgm:t>
    </dgm:pt>
    <dgm:pt modelId="{4962CED9-80D0-4959-9F42-E7AD34AB7BC3}">
      <dgm:prSet phldrT="[Text]" custT="1"/>
      <dgm:spPr/>
      <dgm:t>
        <a:bodyPr/>
        <a:lstStyle/>
        <a:p>
          <a:r>
            <a:rPr lang="en-US" sz="1500" b="1" dirty="0">
              <a:solidFill>
                <a:schemeClr val="tx1"/>
              </a:solidFill>
            </a:rPr>
            <a:t>Malcolm AIA</a:t>
          </a:r>
        </a:p>
      </dgm:t>
    </dgm:pt>
    <dgm:pt modelId="{8B842061-BBD6-4571-B69E-747794A438AE}" type="parTrans" cxnId="{48D74747-F557-44AB-8A5A-02AA7EF375A9}">
      <dgm:prSet/>
      <dgm:spPr/>
      <dgm:t>
        <a:bodyPr/>
        <a:lstStyle/>
        <a:p>
          <a:endParaRPr lang="en-US">
            <a:solidFill>
              <a:schemeClr val="tx1"/>
            </a:solidFill>
          </a:endParaRPr>
        </a:p>
      </dgm:t>
    </dgm:pt>
    <dgm:pt modelId="{D4BC1A84-E1F2-4ADA-B6D9-B720DDBB0EE6}" type="sibTrans" cxnId="{48D74747-F557-44AB-8A5A-02AA7EF375A9}">
      <dgm:prSet/>
      <dgm:spPr/>
      <dgm:t>
        <a:bodyPr/>
        <a:lstStyle/>
        <a:p>
          <a:endParaRPr lang="en-US">
            <a:solidFill>
              <a:schemeClr val="tx1"/>
            </a:solidFill>
          </a:endParaRPr>
        </a:p>
      </dgm:t>
    </dgm:pt>
    <dgm:pt modelId="{40C38726-DA92-4D83-8428-8A8A55317E08}">
      <dgm:prSet phldrT="[Text]" custT="1"/>
      <dgm:spPr/>
      <dgm:t>
        <a:bodyPr/>
        <a:lstStyle/>
        <a:p>
          <a:r>
            <a:rPr lang="en-US" sz="1500" dirty="0">
              <a:solidFill>
                <a:schemeClr val="tx1"/>
              </a:solidFill>
            </a:rPr>
            <a:t>Asset Interaction Analysis</a:t>
          </a:r>
        </a:p>
      </dgm:t>
    </dgm:pt>
    <dgm:pt modelId="{E3A1E9B6-D44F-4DCB-9409-178F12D5D8C8}" type="parTrans" cxnId="{32BE469B-E5FC-410E-958A-CCFF752E30B8}">
      <dgm:prSet/>
      <dgm:spPr/>
      <dgm:t>
        <a:bodyPr/>
        <a:lstStyle/>
        <a:p>
          <a:endParaRPr lang="en-US">
            <a:solidFill>
              <a:schemeClr val="tx1"/>
            </a:solidFill>
          </a:endParaRPr>
        </a:p>
      </dgm:t>
    </dgm:pt>
    <dgm:pt modelId="{4788C393-F727-4376-9EA2-F15EBE57047D}" type="sibTrans" cxnId="{32BE469B-E5FC-410E-958A-CCFF752E30B8}">
      <dgm:prSet/>
      <dgm:spPr/>
      <dgm:t>
        <a:bodyPr/>
        <a:lstStyle/>
        <a:p>
          <a:endParaRPr lang="en-US">
            <a:solidFill>
              <a:schemeClr val="tx1"/>
            </a:solidFill>
          </a:endParaRPr>
        </a:p>
      </dgm:t>
    </dgm:pt>
    <dgm:pt modelId="{1D369AA1-A233-40A1-A3EF-0EB37CA1BA7D}">
      <dgm:prSet phldrT="[Text]" custT="1"/>
      <dgm:spPr/>
      <dgm:t>
        <a:bodyPr/>
        <a:lstStyle/>
        <a:p>
          <a:r>
            <a:rPr lang="en-US" sz="1500" b="1" dirty="0">
              <a:solidFill>
                <a:schemeClr val="tx1"/>
              </a:solidFill>
            </a:rPr>
            <a:t>Site Visit for In-Depth Analysis</a:t>
          </a:r>
        </a:p>
      </dgm:t>
    </dgm:pt>
    <dgm:pt modelId="{3DDED04D-D3F5-413A-9F23-D16775F3711C}" type="parTrans" cxnId="{E56ADFA1-09F1-41E5-A8A6-26A3564E820D}">
      <dgm:prSet/>
      <dgm:spPr/>
      <dgm:t>
        <a:bodyPr/>
        <a:lstStyle/>
        <a:p>
          <a:endParaRPr lang="en-US">
            <a:solidFill>
              <a:schemeClr val="tx1"/>
            </a:solidFill>
          </a:endParaRPr>
        </a:p>
      </dgm:t>
    </dgm:pt>
    <dgm:pt modelId="{E9B36082-C82C-47E9-8100-ACF2EE3B1E32}" type="sibTrans" cxnId="{E56ADFA1-09F1-41E5-A8A6-26A3564E820D}">
      <dgm:prSet/>
      <dgm:spPr/>
      <dgm:t>
        <a:bodyPr/>
        <a:lstStyle/>
        <a:p>
          <a:endParaRPr lang="en-US">
            <a:solidFill>
              <a:schemeClr val="tx1"/>
            </a:solidFill>
          </a:endParaRPr>
        </a:p>
      </dgm:t>
    </dgm:pt>
    <dgm:pt modelId="{5E0F9872-16B4-4485-9835-A1435ABC505F}">
      <dgm:prSet phldrT="[Text]" custT="1"/>
      <dgm:spPr/>
      <dgm:t>
        <a:bodyPr/>
        <a:lstStyle/>
        <a:p>
          <a:r>
            <a:rPr lang="en-US" sz="1500" b="1" dirty="0">
              <a:solidFill>
                <a:schemeClr val="tx1"/>
              </a:solidFill>
            </a:rPr>
            <a:t>OT Security Training</a:t>
          </a:r>
        </a:p>
      </dgm:t>
    </dgm:pt>
    <dgm:pt modelId="{087DEECB-45B3-4655-9BAD-7F1B4AF05351}" type="parTrans" cxnId="{3E0B3FB8-8FEE-4CF2-874F-88052874F09C}">
      <dgm:prSet/>
      <dgm:spPr/>
      <dgm:t>
        <a:bodyPr/>
        <a:lstStyle/>
        <a:p>
          <a:endParaRPr lang="en-US">
            <a:solidFill>
              <a:schemeClr val="tx1"/>
            </a:solidFill>
          </a:endParaRPr>
        </a:p>
      </dgm:t>
    </dgm:pt>
    <dgm:pt modelId="{EA16C7DB-12DA-4011-BFBD-8794BD2B2888}" type="sibTrans" cxnId="{3E0B3FB8-8FEE-4CF2-874F-88052874F09C}">
      <dgm:prSet/>
      <dgm:spPr/>
      <dgm:t>
        <a:bodyPr/>
        <a:lstStyle/>
        <a:p>
          <a:endParaRPr lang="en-US">
            <a:solidFill>
              <a:schemeClr val="tx1"/>
            </a:solidFill>
          </a:endParaRPr>
        </a:p>
      </dgm:t>
    </dgm:pt>
    <dgm:pt modelId="{C2CC320B-4A05-4A7A-9484-0383F987F347}">
      <dgm:prSet phldrT="[Text]" custT="1"/>
      <dgm:spPr/>
      <dgm:t>
        <a:bodyPr/>
        <a:lstStyle/>
        <a:p>
          <a:r>
            <a:rPr lang="en-US" sz="1500" dirty="0">
              <a:solidFill>
                <a:schemeClr val="tx1"/>
              </a:solidFill>
            </a:rPr>
            <a:t>Tailored to participant needs</a:t>
          </a:r>
        </a:p>
      </dgm:t>
    </dgm:pt>
    <dgm:pt modelId="{950249B7-0603-4535-A062-58A929FB3EC3}" type="parTrans" cxnId="{EA8EC91E-7E93-4EC8-91A8-EA954B93BF64}">
      <dgm:prSet/>
      <dgm:spPr/>
      <dgm:t>
        <a:bodyPr/>
        <a:lstStyle/>
        <a:p>
          <a:endParaRPr lang="en-US">
            <a:solidFill>
              <a:schemeClr val="tx1"/>
            </a:solidFill>
          </a:endParaRPr>
        </a:p>
      </dgm:t>
    </dgm:pt>
    <dgm:pt modelId="{493B73F1-AEC4-4C3A-9414-0025E25BD332}" type="sibTrans" cxnId="{EA8EC91E-7E93-4EC8-91A8-EA954B93BF64}">
      <dgm:prSet/>
      <dgm:spPr/>
      <dgm:t>
        <a:bodyPr/>
        <a:lstStyle/>
        <a:p>
          <a:endParaRPr lang="en-US">
            <a:solidFill>
              <a:schemeClr val="tx1"/>
            </a:solidFill>
          </a:endParaRPr>
        </a:p>
      </dgm:t>
    </dgm:pt>
    <dgm:pt modelId="{A40C6555-C441-4910-B862-6423E33D6510}">
      <dgm:prSet phldrT="[Text]" custT="1"/>
      <dgm:spPr/>
      <dgm:t>
        <a:bodyPr/>
        <a:lstStyle/>
        <a:p>
          <a:r>
            <a:rPr lang="en-US" sz="1500" dirty="0">
              <a:solidFill>
                <a:schemeClr val="tx1"/>
              </a:solidFill>
            </a:rPr>
            <a:t>OT equipment, processes, procedures</a:t>
          </a:r>
        </a:p>
      </dgm:t>
    </dgm:pt>
    <dgm:pt modelId="{7003FC58-7DFC-434A-B0F3-662EBD8AEBE5}" type="parTrans" cxnId="{E4825FDC-E89E-414C-9C48-88823E3AD0A2}">
      <dgm:prSet/>
      <dgm:spPr/>
      <dgm:t>
        <a:bodyPr/>
        <a:lstStyle/>
        <a:p>
          <a:endParaRPr lang="en-US">
            <a:solidFill>
              <a:schemeClr val="tx1"/>
            </a:solidFill>
          </a:endParaRPr>
        </a:p>
      </dgm:t>
    </dgm:pt>
    <dgm:pt modelId="{AE4F74CE-1304-41D3-B485-A5C5A2E82CB7}" type="sibTrans" cxnId="{E4825FDC-E89E-414C-9C48-88823E3AD0A2}">
      <dgm:prSet/>
      <dgm:spPr/>
      <dgm:t>
        <a:bodyPr/>
        <a:lstStyle/>
        <a:p>
          <a:endParaRPr lang="en-US">
            <a:solidFill>
              <a:schemeClr val="tx1"/>
            </a:solidFill>
          </a:endParaRPr>
        </a:p>
      </dgm:t>
    </dgm:pt>
    <dgm:pt modelId="{6E86809F-3435-45AC-9642-51004A200D35}">
      <dgm:prSet phldrT="[Text]" custT="1"/>
      <dgm:spPr/>
      <dgm:t>
        <a:bodyPr/>
        <a:lstStyle/>
        <a:p>
          <a:r>
            <a:rPr lang="en-US" sz="1500" dirty="0">
              <a:solidFill>
                <a:schemeClr val="tx1"/>
              </a:solidFill>
            </a:rPr>
            <a:t>Automated generation of network diagram based on passive monitoring</a:t>
          </a:r>
        </a:p>
      </dgm:t>
    </dgm:pt>
    <dgm:pt modelId="{6A50289C-2372-4B24-A5A2-1686878FF786}" type="sibTrans" cxnId="{7DC3B1E4-098A-411A-9C4E-9B154D0B6E1C}">
      <dgm:prSet/>
      <dgm:spPr/>
      <dgm:t>
        <a:bodyPr/>
        <a:lstStyle/>
        <a:p>
          <a:endParaRPr lang="en-US">
            <a:solidFill>
              <a:schemeClr val="tx1"/>
            </a:solidFill>
          </a:endParaRPr>
        </a:p>
      </dgm:t>
    </dgm:pt>
    <dgm:pt modelId="{85A0EB30-180F-42E3-9E94-C59E6EDB800F}" type="parTrans" cxnId="{7DC3B1E4-098A-411A-9C4E-9B154D0B6E1C}">
      <dgm:prSet/>
      <dgm:spPr/>
      <dgm:t>
        <a:bodyPr/>
        <a:lstStyle/>
        <a:p>
          <a:endParaRPr lang="en-US">
            <a:solidFill>
              <a:schemeClr val="tx1"/>
            </a:solidFill>
          </a:endParaRPr>
        </a:p>
      </dgm:t>
    </dgm:pt>
    <dgm:pt modelId="{31AD0E2E-54EF-4011-817A-EAB646A06DD7}" type="pres">
      <dgm:prSet presAssocID="{73998979-54B8-4AC0-BD3F-2447F5CFAEF7}" presName="linear" presStyleCnt="0">
        <dgm:presLayoutVars>
          <dgm:animLvl val="lvl"/>
          <dgm:resizeHandles val="exact"/>
        </dgm:presLayoutVars>
      </dgm:prSet>
      <dgm:spPr/>
    </dgm:pt>
    <dgm:pt modelId="{92CED7DC-DF9C-4EAE-B564-C3397CC36444}" type="pres">
      <dgm:prSet presAssocID="{B679D5A8-591B-4408-AFA0-4A77EE96ECDD}" presName="parentText" presStyleLbl="node1" presStyleIdx="0" presStyleCnt="6">
        <dgm:presLayoutVars>
          <dgm:chMax val="0"/>
          <dgm:bulletEnabled val="1"/>
        </dgm:presLayoutVars>
      </dgm:prSet>
      <dgm:spPr/>
    </dgm:pt>
    <dgm:pt modelId="{ED3D14ED-126D-400A-8068-2003C3BF3D12}" type="pres">
      <dgm:prSet presAssocID="{B679D5A8-591B-4408-AFA0-4A77EE96ECDD}" presName="childText" presStyleLbl="revTx" presStyleIdx="0" presStyleCnt="6">
        <dgm:presLayoutVars>
          <dgm:bulletEnabled val="1"/>
        </dgm:presLayoutVars>
      </dgm:prSet>
      <dgm:spPr/>
    </dgm:pt>
    <dgm:pt modelId="{ABDD6260-9219-4C90-B5BB-08A8BE8CA44C}" type="pres">
      <dgm:prSet presAssocID="{3693C680-680A-4E4E-8A61-AE43E3FB05A3}" presName="parentText" presStyleLbl="node1" presStyleIdx="1" presStyleCnt="6">
        <dgm:presLayoutVars>
          <dgm:chMax val="0"/>
          <dgm:bulletEnabled val="1"/>
        </dgm:presLayoutVars>
      </dgm:prSet>
      <dgm:spPr/>
    </dgm:pt>
    <dgm:pt modelId="{70193754-174C-4446-85F8-E5E949F73107}" type="pres">
      <dgm:prSet presAssocID="{3693C680-680A-4E4E-8A61-AE43E3FB05A3}" presName="childText" presStyleLbl="revTx" presStyleIdx="1" presStyleCnt="6">
        <dgm:presLayoutVars>
          <dgm:bulletEnabled val="1"/>
        </dgm:presLayoutVars>
      </dgm:prSet>
      <dgm:spPr/>
    </dgm:pt>
    <dgm:pt modelId="{0F3EC319-16AE-442F-8F0A-B2EFA5F7BD4F}" type="pres">
      <dgm:prSet presAssocID="{78A0CE50-2B0F-49EA-A0CB-BE4B7527A391}" presName="parentText" presStyleLbl="node1" presStyleIdx="2" presStyleCnt="6">
        <dgm:presLayoutVars>
          <dgm:chMax val="0"/>
          <dgm:bulletEnabled val="1"/>
        </dgm:presLayoutVars>
      </dgm:prSet>
      <dgm:spPr/>
    </dgm:pt>
    <dgm:pt modelId="{11A94231-6DCD-44E1-9E4D-D8C7BCBACBFD}" type="pres">
      <dgm:prSet presAssocID="{78A0CE50-2B0F-49EA-A0CB-BE4B7527A391}" presName="childText" presStyleLbl="revTx" presStyleIdx="2" presStyleCnt="6">
        <dgm:presLayoutVars>
          <dgm:bulletEnabled val="1"/>
        </dgm:presLayoutVars>
      </dgm:prSet>
      <dgm:spPr/>
    </dgm:pt>
    <dgm:pt modelId="{43110C3D-2F34-401B-813F-F4F566BDA122}" type="pres">
      <dgm:prSet presAssocID="{1D369AA1-A233-40A1-A3EF-0EB37CA1BA7D}" presName="parentText" presStyleLbl="node1" presStyleIdx="3" presStyleCnt="6">
        <dgm:presLayoutVars>
          <dgm:chMax val="0"/>
          <dgm:bulletEnabled val="1"/>
        </dgm:presLayoutVars>
      </dgm:prSet>
      <dgm:spPr/>
    </dgm:pt>
    <dgm:pt modelId="{790458EA-B598-4A1C-AFD0-19765FBB888A}" type="pres">
      <dgm:prSet presAssocID="{1D369AA1-A233-40A1-A3EF-0EB37CA1BA7D}" presName="childText" presStyleLbl="revTx" presStyleIdx="3" presStyleCnt="6">
        <dgm:presLayoutVars>
          <dgm:bulletEnabled val="1"/>
        </dgm:presLayoutVars>
      </dgm:prSet>
      <dgm:spPr/>
    </dgm:pt>
    <dgm:pt modelId="{664AFCE1-C4FF-4B38-BACA-8DF6B9EB5311}" type="pres">
      <dgm:prSet presAssocID="{5E0F9872-16B4-4485-9835-A1435ABC505F}" presName="parentText" presStyleLbl="node1" presStyleIdx="4" presStyleCnt="6">
        <dgm:presLayoutVars>
          <dgm:chMax val="0"/>
          <dgm:bulletEnabled val="1"/>
        </dgm:presLayoutVars>
      </dgm:prSet>
      <dgm:spPr/>
    </dgm:pt>
    <dgm:pt modelId="{8A83DF0C-4DDB-46D2-80EF-96F14FBFB95E}" type="pres">
      <dgm:prSet presAssocID="{5E0F9872-16B4-4485-9835-A1435ABC505F}" presName="childText" presStyleLbl="revTx" presStyleIdx="4" presStyleCnt="6">
        <dgm:presLayoutVars>
          <dgm:bulletEnabled val="1"/>
        </dgm:presLayoutVars>
      </dgm:prSet>
      <dgm:spPr/>
    </dgm:pt>
    <dgm:pt modelId="{C23B65D3-DC2E-4D68-AF69-5BC3881F07BD}" type="pres">
      <dgm:prSet presAssocID="{4962CED9-80D0-4959-9F42-E7AD34AB7BC3}" presName="parentText" presStyleLbl="node1" presStyleIdx="5" presStyleCnt="6">
        <dgm:presLayoutVars>
          <dgm:chMax val="0"/>
          <dgm:bulletEnabled val="1"/>
        </dgm:presLayoutVars>
      </dgm:prSet>
      <dgm:spPr/>
    </dgm:pt>
    <dgm:pt modelId="{633961A7-55E0-4059-8AEE-9E8C9633E51C}" type="pres">
      <dgm:prSet presAssocID="{4962CED9-80D0-4959-9F42-E7AD34AB7BC3}" presName="childText" presStyleLbl="revTx" presStyleIdx="5" presStyleCnt="6">
        <dgm:presLayoutVars>
          <dgm:bulletEnabled val="1"/>
        </dgm:presLayoutVars>
      </dgm:prSet>
      <dgm:spPr/>
    </dgm:pt>
  </dgm:ptLst>
  <dgm:cxnLst>
    <dgm:cxn modelId="{36B6C903-B5B4-43D2-A989-1BF1D0914FF9}" type="presOf" srcId="{08B30D15-4B22-4120-BC11-92A9F264A0FF}" destId="{70193754-174C-4446-85F8-E5E949F73107}" srcOrd="0" destOrd="0" presId="urn:microsoft.com/office/officeart/2005/8/layout/vList2"/>
    <dgm:cxn modelId="{FBEE331A-5368-48D7-B7EE-B6961F67FFEE}" type="presOf" srcId="{76D88102-68C2-4F29-9DD6-96E312C498BC}" destId="{ED3D14ED-126D-400A-8068-2003C3BF3D12}" srcOrd="0" destOrd="0" presId="urn:microsoft.com/office/officeart/2005/8/layout/vList2"/>
    <dgm:cxn modelId="{1FEB471C-A1C8-46AD-AFF4-C434A5CA4F92}" srcId="{B679D5A8-591B-4408-AFA0-4A77EE96ECDD}" destId="{76D88102-68C2-4F29-9DD6-96E312C498BC}" srcOrd="0" destOrd="0" parTransId="{40A7961A-46EF-4690-8F32-6A14464DA589}" sibTransId="{DCF195F4-73B4-4131-9BF7-21A8FB218619}"/>
    <dgm:cxn modelId="{EA8EC91E-7E93-4EC8-91A8-EA954B93BF64}" srcId="{5E0F9872-16B4-4485-9835-A1435ABC505F}" destId="{C2CC320B-4A05-4A7A-9484-0383F987F347}" srcOrd="0" destOrd="0" parTransId="{950249B7-0603-4535-A062-58A929FB3EC3}" sibTransId="{493B73F1-AEC4-4C3A-9414-0025E25BD332}"/>
    <dgm:cxn modelId="{FC853F34-2879-42E9-8818-E4601B7AC149}" type="presOf" srcId="{F29651C0-C650-45C0-A0D7-C49CEF022FFC}" destId="{11A94231-6DCD-44E1-9E4D-D8C7BCBACBFD}" srcOrd="0" destOrd="1" presId="urn:microsoft.com/office/officeart/2005/8/layout/vList2"/>
    <dgm:cxn modelId="{F9FDDB41-A349-4006-B4E4-6D6F99AC515D}" srcId="{78A0CE50-2B0F-49EA-A0CB-BE4B7527A391}" destId="{C36CD7E9-F92B-4978-9103-5B21F40C8F87}" srcOrd="0" destOrd="0" parTransId="{10D5D19C-98F7-40F7-8C59-CDDD26E18553}" sibTransId="{3A0D96AB-6E77-4228-BA82-42AB29BE4AD1}"/>
    <dgm:cxn modelId="{B09A5B62-62B1-4F9C-B812-21E43340C122}" type="presOf" srcId="{5E0F9872-16B4-4485-9835-A1435ABC505F}" destId="{664AFCE1-C4FF-4B38-BACA-8DF6B9EB5311}" srcOrd="0" destOrd="0" presId="urn:microsoft.com/office/officeart/2005/8/layout/vList2"/>
    <dgm:cxn modelId="{600C7E42-B1C9-4D9B-B09F-0FF64D2DBBCC}" type="presOf" srcId="{B679D5A8-591B-4408-AFA0-4A77EE96ECDD}" destId="{92CED7DC-DF9C-4EAE-B564-C3397CC36444}" srcOrd="0" destOrd="0" presId="urn:microsoft.com/office/officeart/2005/8/layout/vList2"/>
    <dgm:cxn modelId="{8A354063-8799-40B0-85D3-27803C3EBECC}" srcId="{73998979-54B8-4AC0-BD3F-2447F5CFAEF7}" destId="{78A0CE50-2B0F-49EA-A0CB-BE4B7527A391}" srcOrd="2" destOrd="0" parTransId="{82A2E532-6585-47D2-9A6F-ADAE02C8A9E3}" sibTransId="{10BBAEA9-D172-49D1-8FC9-BC9E1DFDDC00}"/>
    <dgm:cxn modelId="{48D74747-F557-44AB-8A5A-02AA7EF375A9}" srcId="{73998979-54B8-4AC0-BD3F-2447F5CFAEF7}" destId="{4962CED9-80D0-4959-9F42-E7AD34AB7BC3}" srcOrd="5" destOrd="0" parTransId="{8B842061-BBD6-4571-B69E-747794A438AE}" sibTransId="{D4BC1A84-E1F2-4ADA-B6D9-B720DDBB0EE6}"/>
    <dgm:cxn modelId="{B3B8414A-C12E-4EA0-87A0-28510F5D8216}" srcId="{B679D5A8-591B-4408-AFA0-4A77EE96ECDD}" destId="{359D4DB6-2BAF-4D16-831B-F3717826B2BD}" srcOrd="1" destOrd="0" parTransId="{FE115785-317F-46B9-8F14-66507738DF42}" sibTransId="{F4A649CD-1F6F-4063-9F25-7CB79F7C7FED}"/>
    <dgm:cxn modelId="{100FC853-5D50-4F31-B70C-D541C3FC3B1A}" srcId="{73998979-54B8-4AC0-BD3F-2447F5CFAEF7}" destId="{3693C680-680A-4E4E-8A61-AE43E3FB05A3}" srcOrd="1" destOrd="0" parTransId="{0296937E-31AB-4713-A73D-31AB3310604B}" sibTransId="{411F7309-4B60-4DAF-B886-06454B6E7A36}"/>
    <dgm:cxn modelId="{C10BDA55-25B6-4A7E-9558-C0C2C23B59EA}" type="presOf" srcId="{C36CD7E9-F92B-4978-9103-5B21F40C8F87}" destId="{11A94231-6DCD-44E1-9E4D-D8C7BCBACBFD}" srcOrd="0" destOrd="0" presId="urn:microsoft.com/office/officeart/2005/8/layout/vList2"/>
    <dgm:cxn modelId="{703A4C82-A9B9-437D-B028-25F57BE182C4}" type="presOf" srcId="{6E86809F-3435-45AC-9642-51004A200D35}" destId="{633961A7-55E0-4059-8AEE-9E8C9633E51C}" srcOrd="0" destOrd="1" presId="urn:microsoft.com/office/officeart/2005/8/layout/vList2"/>
    <dgm:cxn modelId="{32BE469B-E5FC-410E-958A-CCFF752E30B8}" srcId="{4962CED9-80D0-4959-9F42-E7AD34AB7BC3}" destId="{40C38726-DA92-4D83-8428-8A8A55317E08}" srcOrd="0" destOrd="0" parTransId="{E3A1E9B6-D44F-4DCB-9409-178F12D5D8C8}" sibTransId="{4788C393-F727-4376-9EA2-F15EBE57047D}"/>
    <dgm:cxn modelId="{110309A0-9F27-4BAF-900A-6F0A5732DEA3}" type="presOf" srcId="{A40C6555-C441-4910-B862-6423E33D6510}" destId="{790458EA-B598-4A1C-AFD0-19765FBB888A}" srcOrd="0" destOrd="0" presId="urn:microsoft.com/office/officeart/2005/8/layout/vList2"/>
    <dgm:cxn modelId="{E56ADFA1-09F1-41E5-A8A6-26A3564E820D}" srcId="{73998979-54B8-4AC0-BD3F-2447F5CFAEF7}" destId="{1D369AA1-A233-40A1-A3EF-0EB37CA1BA7D}" srcOrd="3" destOrd="0" parTransId="{3DDED04D-D3F5-413A-9F23-D16775F3711C}" sibTransId="{E9B36082-C82C-47E9-8100-ACF2EE3B1E32}"/>
    <dgm:cxn modelId="{3E0B3FB8-8FEE-4CF2-874F-88052874F09C}" srcId="{73998979-54B8-4AC0-BD3F-2447F5CFAEF7}" destId="{5E0F9872-16B4-4485-9835-A1435ABC505F}" srcOrd="4" destOrd="0" parTransId="{087DEECB-45B3-4655-9BAD-7F1B4AF05351}" sibTransId="{EA16C7DB-12DA-4011-BFBD-8794BD2B2888}"/>
    <dgm:cxn modelId="{825A5FBC-5CD3-4FF6-835C-D2594C09208A}" type="presOf" srcId="{3693C680-680A-4E4E-8A61-AE43E3FB05A3}" destId="{ABDD6260-9219-4C90-B5BB-08A8BE8CA44C}" srcOrd="0" destOrd="0" presId="urn:microsoft.com/office/officeart/2005/8/layout/vList2"/>
    <dgm:cxn modelId="{11A6F0BD-BFC4-454C-A9B6-BA3D17EDDE41}" type="presOf" srcId="{1D369AA1-A233-40A1-A3EF-0EB37CA1BA7D}" destId="{43110C3D-2F34-401B-813F-F4F566BDA122}" srcOrd="0" destOrd="0" presId="urn:microsoft.com/office/officeart/2005/8/layout/vList2"/>
    <dgm:cxn modelId="{19B596C1-9CF9-46EB-A0A3-D68870922AC8}" srcId="{73998979-54B8-4AC0-BD3F-2447F5CFAEF7}" destId="{B679D5A8-591B-4408-AFA0-4A77EE96ECDD}" srcOrd="0" destOrd="0" parTransId="{5C0A561D-82F6-4179-AAA7-00D6B891C70B}" sibTransId="{8E8DE218-9114-4D46-B466-1362AEEA6E91}"/>
    <dgm:cxn modelId="{24F8A1C6-EFC1-476C-A81C-490C5CB16E58}" srcId="{3693C680-680A-4E4E-8A61-AE43E3FB05A3}" destId="{08B30D15-4B22-4120-BC11-92A9F264A0FF}" srcOrd="0" destOrd="0" parTransId="{CAC3CBC0-6822-4421-B815-3C17EEBC1751}" sibTransId="{E650EBE6-7DC4-4CF9-A473-B917230A9B47}"/>
    <dgm:cxn modelId="{FB339CC9-8938-4D63-B94C-936E3760F037}" type="presOf" srcId="{4962CED9-80D0-4959-9F42-E7AD34AB7BC3}" destId="{C23B65D3-DC2E-4D68-AF69-5BC3881F07BD}" srcOrd="0" destOrd="0" presId="urn:microsoft.com/office/officeart/2005/8/layout/vList2"/>
    <dgm:cxn modelId="{E4825FDC-E89E-414C-9C48-88823E3AD0A2}" srcId="{1D369AA1-A233-40A1-A3EF-0EB37CA1BA7D}" destId="{A40C6555-C441-4910-B862-6423E33D6510}" srcOrd="0" destOrd="0" parTransId="{7003FC58-7DFC-434A-B0F3-662EBD8AEBE5}" sibTransId="{AE4F74CE-1304-41D3-B485-A5C5A2E82CB7}"/>
    <dgm:cxn modelId="{7DC3B1E4-098A-411A-9C4E-9B154D0B6E1C}" srcId="{4962CED9-80D0-4959-9F42-E7AD34AB7BC3}" destId="{6E86809F-3435-45AC-9642-51004A200D35}" srcOrd="1" destOrd="0" parTransId="{85A0EB30-180F-42E3-9E94-C59E6EDB800F}" sibTransId="{6A50289C-2372-4B24-A5A2-1686878FF786}"/>
    <dgm:cxn modelId="{DD3A1CEC-8D21-44C5-9E5B-95C0ECD36626}" type="presOf" srcId="{73998979-54B8-4AC0-BD3F-2447F5CFAEF7}" destId="{31AD0E2E-54EF-4011-817A-EAB646A06DD7}" srcOrd="0" destOrd="0" presId="urn:microsoft.com/office/officeart/2005/8/layout/vList2"/>
    <dgm:cxn modelId="{9C0E19F2-897C-4494-9350-6CA2B4AAFEC3}" type="presOf" srcId="{40C38726-DA92-4D83-8428-8A8A55317E08}" destId="{633961A7-55E0-4059-8AEE-9E8C9633E51C}" srcOrd="0" destOrd="0" presId="urn:microsoft.com/office/officeart/2005/8/layout/vList2"/>
    <dgm:cxn modelId="{D8809FF6-3714-4FE2-A598-29BFEFF7158A}" srcId="{78A0CE50-2B0F-49EA-A0CB-BE4B7527A391}" destId="{F29651C0-C650-45C0-A0D7-C49CEF022FFC}" srcOrd="1" destOrd="0" parTransId="{DE716A53-A62C-4274-9AB2-2F05AB0EBD30}" sibTransId="{792E4200-CAAC-4BCF-BFEE-342D0B4B0D1C}"/>
    <dgm:cxn modelId="{B1F4E5F7-580E-4E47-8F3E-B1EA0593971A}" type="presOf" srcId="{359D4DB6-2BAF-4D16-831B-F3717826B2BD}" destId="{ED3D14ED-126D-400A-8068-2003C3BF3D12}" srcOrd="0" destOrd="1" presId="urn:microsoft.com/office/officeart/2005/8/layout/vList2"/>
    <dgm:cxn modelId="{10A539F9-4A40-464C-BACB-ADC1E411F6D3}" type="presOf" srcId="{78A0CE50-2B0F-49EA-A0CB-BE4B7527A391}" destId="{0F3EC319-16AE-442F-8F0A-B2EFA5F7BD4F}" srcOrd="0" destOrd="0" presId="urn:microsoft.com/office/officeart/2005/8/layout/vList2"/>
    <dgm:cxn modelId="{004EC4FC-1A78-4062-8049-0D9F031ED8A0}" type="presOf" srcId="{C2CC320B-4A05-4A7A-9484-0383F987F347}" destId="{8A83DF0C-4DDB-46D2-80EF-96F14FBFB95E}" srcOrd="0" destOrd="0" presId="urn:microsoft.com/office/officeart/2005/8/layout/vList2"/>
    <dgm:cxn modelId="{46BC61E4-1DA8-4663-81E8-6B578BC626A4}" type="presParOf" srcId="{31AD0E2E-54EF-4011-817A-EAB646A06DD7}" destId="{92CED7DC-DF9C-4EAE-B564-C3397CC36444}" srcOrd="0" destOrd="0" presId="urn:microsoft.com/office/officeart/2005/8/layout/vList2"/>
    <dgm:cxn modelId="{E86B8928-6961-43E6-A71C-C178FD110687}" type="presParOf" srcId="{31AD0E2E-54EF-4011-817A-EAB646A06DD7}" destId="{ED3D14ED-126D-400A-8068-2003C3BF3D12}" srcOrd="1" destOrd="0" presId="urn:microsoft.com/office/officeart/2005/8/layout/vList2"/>
    <dgm:cxn modelId="{26FFF8F1-3665-4A29-ABF7-463F8CBB4431}" type="presParOf" srcId="{31AD0E2E-54EF-4011-817A-EAB646A06DD7}" destId="{ABDD6260-9219-4C90-B5BB-08A8BE8CA44C}" srcOrd="2" destOrd="0" presId="urn:microsoft.com/office/officeart/2005/8/layout/vList2"/>
    <dgm:cxn modelId="{410C3FA3-5516-42B7-829E-69B7A32F12E9}" type="presParOf" srcId="{31AD0E2E-54EF-4011-817A-EAB646A06DD7}" destId="{70193754-174C-4446-85F8-E5E949F73107}" srcOrd="3" destOrd="0" presId="urn:microsoft.com/office/officeart/2005/8/layout/vList2"/>
    <dgm:cxn modelId="{72290E5A-6740-4A52-A90A-5F440F59AD22}" type="presParOf" srcId="{31AD0E2E-54EF-4011-817A-EAB646A06DD7}" destId="{0F3EC319-16AE-442F-8F0A-B2EFA5F7BD4F}" srcOrd="4" destOrd="0" presId="urn:microsoft.com/office/officeart/2005/8/layout/vList2"/>
    <dgm:cxn modelId="{698FD8ED-B201-4400-B7C3-4D9F440A6511}" type="presParOf" srcId="{31AD0E2E-54EF-4011-817A-EAB646A06DD7}" destId="{11A94231-6DCD-44E1-9E4D-D8C7BCBACBFD}" srcOrd="5" destOrd="0" presId="urn:microsoft.com/office/officeart/2005/8/layout/vList2"/>
    <dgm:cxn modelId="{9B574AB2-4285-40F0-B608-91B5BF135FCC}" type="presParOf" srcId="{31AD0E2E-54EF-4011-817A-EAB646A06DD7}" destId="{43110C3D-2F34-401B-813F-F4F566BDA122}" srcOrd="6" destOrd="0" presId="urn:microsoft.com/office/officeart/2005/8/layout/vList2"/>
    <dgm:cxn modelId="{44BE1FDA-B032-4439-98E8-247D08DCAF1A}" type="presParOf" srcId="{31AD0E2E-54EF-4011-817A-EAB646A06DD7}" destId="{790458EA-B598-4A1C-AFD0-19765FBB888A}" srcOrd="7" destOrd="0" presId="urn:microsoft.com/office/officeart/2005/8/layout/vList2"/>
    <dgm:cxn modelId="{DAC0D617-9B90-4813-B091-87D0310B2570}" type="presParOf" srcId="{31AD0E2E-54EF-4011-817A-EAB646A06DD7}" destId="{664AFCE1-C4FF-4B38-BACA-8DF6B9EB5311}" srcOrd="8" destOrd="0" presId="urn:microsoft.com/office/officeart/2005/8/layout/vList2"/>
    <dgm:cxn modelId="{7D734F5B-327A-426C-9893-24141893E65C}" type="presParOf" srcId="{31AD0E2E-54EF-4011-817A-EAB646A06DD7}" destId="{8A83DF0C-4DDB-46D2-80EF-96F14FBFB95E}" srcOrd="9" destOrd="0" presId="urn:microsoft.com/office/officeart/2005/8/layout/vList2"/>
    <dgm:cxn modelId="{D65144BE-A8BF-4AC6-A560-318FF21BC06B}" type="presParOf" srcId="{31AD0E2E-54EF-4011-817A-EAB646A06DD7}" destId="{C23B65D3-DC2E-4D68-AF69-5BC3881F07BD}" srcOrd="10" destOrd="0" presId="urn:microsoft.com/office/officeart/2005/8/layout/vList2"/>
    <dgm:cxn modelId="{58B2D483-E4D8-4A7C-90B2-4F6E6A129DAB}" type="presParOf" srcId="{31AD0E2E-54EF-4011-817A-EAB646A06DD7}" destId="{633961A7-55E0-4059-8AEE-9E8C9633E51C}"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553352-F033-4430-B245-1A2E19F73C26}" type="doc">
      <dgm:prSet loTypeId="urn:microsoft.com/office/officeart/2005/8/layout/radial1" loCatId="cycle" qsTypeId="urn:microsoft.com/office/officeart/2005/8/quickstyle/simple1" qsCatId="simple" csTypeId="urn:microsoft.com/office/officeart/2005/8/colors/accent0_3" csCatId="mainScheme" phldr="1"/>
      <dgm:spPr/>
      <dgm:t>
        <a:bodyPr/>
        <a:lstStyle/>
        <a:p>
          <a:endParaRPr lang="en-US"/>
        </a:p>
      </dgm:t>
    </dgm:pt>
    <dgm:pt modelId="{70165ACE-6B56-4CE0-9301-88318CF4F9E3}">
      <dgm:prSet phldrT="[Text]"/>
      <dgm:spPr>
        <a:solidFill>
          <a:srgbClr val="444445"/>
        </a:solidFill>
        <a:ln w="38100">
          <a:solidFill>
            <a:srgbClr val="2982B1"/>
          </a:solidFill>
        </a:ln>
      </dgm:spPr>
      <dgm:t>
        <a:bodyPr/>
        <a:lstStyle/>
        <a:p>
          <a:r>
            <a:rPr lang="en-US" dirty="0"/>
            <a:t>Impact</a:t>
          </a:r>
        </a:p>
      </dgm:t>
    </dgm:pt>
    <dgm:pt modelId="{4B33EDC0-7EE1-4109-BC8A-2122609751B3}" type="parTrans" cxnId="{1AD2D3C1-459B-4B26-9D6F-B8CC3F70A318}">
      <dgm:prSet/>
      <dgm:spPr/>
      <dgm:t>
        <a:bodyPr/>
        <a:lstStyle/>
        <a:p>
          <a:endParaRPr lang="en-US"/>
        </a:p>
      </dgm:t>
    </dgm:pt>
    <dgm:pt modelId="{3CCB8433-93AC-4418-BC16-8F1C32F05088}" type="sibTrans" cxnId="{1AD2D3C1-459B-4B26-9D6F-B8CC3F70A318}">
      <dgm:prSet/>
      <dgm:spPr/>
      <dgm:t>
        <a:bodyPr/>
        <a:lstStyle/>
        <a:p>
          <a:endParaRPr lang="en-US"/>
        </a:p>
      </dgm:t>
    </dgm:pt>
    <dgm:pt modelId="{852010FD-28F5-4D57-98B0-BF0A7F4F4459}">
      <dgm:prSet phldrT="[Text]"/>
      <dgm:spPr>
        <a:solidFill>
          <a:srgbClr val="A9B4B0"/>
        </a:solidFill>
        <a:ln w="12700">
          <a:solidFill>
            <a:schemeClr val="tx1"/>
          </a:solidFill>
        </a:ln>
      </dgm:spPr>
      <dgm:t>
        <a:bodyPr/>
        <a:lstStyle/>
        <a:p>
          <a:r>
            <a:rPr lang="en-US" dirty="0"/>
            <a:t>Area Impacted </a:t>
          </a:r>
        </a:p>
      </dgm:t>
    </dgm:pt>
    <dgm:pt modelId="{7A6E1EA7-C694-44E4-9D0B-AD3ACF88AAC3}" type="parTrans" cxnId="{95F73670-7229-4F29-8AA1-667C89F6595B}">
      <dgm:prSet/>
      <dgm:spPr/>
      <dgm:t>
        <a:bodyPr/>
        <a:lstStyle/>
        <a:p>
          <a:endParaRPr lang="en-US"/>
        </a:p>
      </dgm:t>
    </dgm:pt>
    <dgm:pt modelId="{974EE25C-9A53-43CA-AFCF-FD9B627FD281}" type="sibTrans" cxnId="{95F73670-7229-4F29-8AA1-667C89F6595B}">
      <dgm:prSet/>
      <dgm:spPr/>
      <dgm:t>
        <a:bodyPr/>
        <a:lstStyle/>
        <a:p>
          <a:endParaRPr lang="en-US"/>
        </a:p>
      </dgm:t>
    </dgm:pt>
    <dgm:pt modelId="{CB64725B-9D24-4E28-9C3E-FA72427B5DB0}">
      <dgm:prSet phldrT="[Text]"/>
      <dgm:spPr>
        <a:solidFill>
          <a:srgbClr val="A9B4B0"/>
        </a:solidFill>
        <a:ln w="12700">
          <a:solidFill>
            <a:schemeClr val="tx1"/>
          </a:solidFill>
        </a:ln>
      </dgm:spPr>
      <dgm:t>
        <a:bodyPr/>
        <a:lstStyle/>
        <a:p>
          <a:r>
            <a:rPr lang="en-US" dirty="0"/>
            <a:t>Attack Breadth</a:t>
          </a:r>
        </a:p>
      </dgm:t>
    </dgm:pt>
    <dgm:pt modelId="{EE256001-4438-42AE-BD9E-B0348D480FEF}" type="parTrans" cxnId="{BDD688F5-4DF7-4D61-9EE8-296550B0B448}">
      <dgm:prSet/>
      <dgm:spPr/>
      <dgm:t>
        <a:bodyPr/>
        <a:lstStyle/>
        <a:p>
          <a:endParaRPr lang="en-US"/>
        </a:p>
      </dgm:t>
    </dgm:pt>
    <dgm:pt modelId="{C17C80E7-D813-43C9-BEF7-C23379AF874D}" type="sibTrans" cxnId="{BDD688F5-4DF7-4D61-9EE8-296550B0B448}">
      <dgm:prSet/>
      <dgm:spPr/>
      <dgm:t>
        <a:bodyPr/>
        <a:lstStyle/>
        <a:p>
          <a:endParaRPr lang="en-US"/>
        </a:p>
      </dgm:t>
    </dgm:pt>
    <dgm:pt modelId="{A2197F39-E97D-4906-B10D-49829814EBFA}">
      <dgm:prSet phldrT="[Text]"/>
      <dgm:spPr>
        <a:solidFill>
          <a:srgbClr val="A9B4B0"/>
        </a:solidFill>
        <a:ln w="12700">
          <a:solidFill>
            <a:schemeClr val="tx1"/>
          </a:solidFill>
        </a:ln>
      </dgm:spPr>
      <dgm:t>
        <a:bodyPr/>
        <a:lstStyle/>
        <a:p>
          <a:r>
            <a:rPr lang="en-US" dirty="0"/>
            <a:t>Cost</a:t>
          </a:r>
        </a:p>
      </dgm:t>
    </dgm:pt>
    <dgm:pt modelId="{3493AE27-3E97-4373-BE53-FDBD6894FB22}" type="parTrans" cxnId="{6370BBD3-C25B-4005-B6DC-4BBA4FCC9415}">
      <dgm:prSet/>
      <dgm:spPr/>
      <dgm:t>
        <a:bodyPr/>
        <a:lstStyle/>
        <a:p>
          <a:endParaRPr lang="en-US"/>
        </a:p>
      </dgm:t>
    </dgm:pt>
    <dgm:pt modelId="{72A037F2-D872-419C-88B9-2A8C004D4066}" type="sibTrans" cxnId="{6370BBD3-C25B-4005-B6DC-4BBA4FCC9415}">
      <dgm:prSet/>
      <dgm:spPr/>
      <dgm:t>
        <a:bodyPr/>
        <a:lstStyle/>
        <a:p>
          <a:endParaRPr lang="en-US"/>
        </a:p>
      </dgm:t>
    </dgm:pt>
    <dgm:pt modelId="{AE67F68D-3756-4E63-B15F-085B65A642FE}">
      <dgm:prSet phldrT="[Text]"/>
      <dgm:spPr>
        <a:solidFill>
          <a:srgbClr val="A9B4B0"/>
        </a:solidFill>
        <a:ln w="12700">
          <a:solidFill>
            <a:schemeClr val="tx1"/>
          </a:solidFill>
        </a:ln>
      </dgm:spPr>
      <dgm:t>
        <a:bodyPr/>
        <a:lstStyle/>
        <a:p>
          <a:r>
            <a:rPr lang="en-US" dirty="0"/>
            <a:t>Safety</a:t>
          </a:r>
        </a:p>
      </dgm:t>
    </dgm:pt>
    <dgm:pt modelId="{D115A627-1E48-4AD8-B64A-E95C07278125}" type="parTrans" cxnId="{413A7CA4-727E-44A3-B23E-AC327AE59A81}">
      <dgm:prSet/>
      <dgm:spPr/>
      <dgm:t>
        <a:bodyPr/>
        <a:lstStyle/>
        <a:p>
          <a:endParaRPr lang="en-US"/>
        </a:p>
      </dgm:t>
    </dgm:pt>
    <dgm:pt modelId="{8689BB60-7C85-4E66-B6BC-59B5A724A352}" type="sibTrans" cxnId="{413A7CA4-727E-44A3-B23E-AC327AE59A81}">
      <dgm:prSet/>
      <dgm:spPr/>
      <dgm:t>
        <a:bodyPr/>
        <a:lstStyle/>
        <a:p>
          <a:endParaRPr lang="en-US"/>
        </a:p>
      </dgm:t>
    </dgm:pt>
    <dgm:pt modelId="{869FBC06-0D09-480C-8C94-0C24FAF799B0}">
      <dgm:prSet phldrT="[Text]"/>
      <dgm:spPr>
        <a:solidFill>
          <a:srgbClr val="A9B4B0"/>
        </a:solidFill>
        <a:ln w="12700">
          <a:solidFill>
            <a:schemeClr val="tx1"/>
          </a:solidFill>
        </a:ln>
      </dgm:spPr>
      <dgm:t>
        <a:bodyPr/>
        <a:lstStyle/>
        <a:p>
          <a:r>
            <a:rPr lang="en-US"/>
            <a:t>Duration</a:t>
          </a:r>
        </a:p>
      </dgm:t>
    </dgm:pt>
    <dgm:pt modelId="{7D821295-C936-42D7-86C4-F9B4BC67ACAE}" type="parTrans" cxnId="{DB53D4B0-366D-476F-845D-EAAF141C0D90}">
      <dgm:prSet/>
      <dgm:spPr/>
      <dgm:t>
        <a:bodyPr/>
        <a:lstStyle/>
        <a:p>
          <a:endParaRPr lang="en-US"/>
        </a:p>
      </dgm:t>
    </dgm:pt>
    <dgm:pt modelId="{14829825-EC36-4A82-8B0B-883E44F42609}" type="sibTrans" cxnId="{DB53D4B0-366D-476F-845D-EAAF141C0D90}">
      <dgm:prSet/>
      <dgm:spPr/>
      <dgm:t>
        <a:bodyPr/>
        <a:lstStyle/>
        <a:p>
          <a:endParaRPr lang="en-US"/>
        </a:p>
      </dgm:t>
    </dgm:pt>
    <dgm:pt modelId="{21D67453-24B7-4299-B414-202D554F49DA}">
      <dgm:prSet phldrT="[Text]"/>
      <dgm:spPr>
        <a:solidFill>
          <a:srgbClr val="A9B4B0"/>
        </a:solidFill>
        <a:ln w="12700">
          <a:solidFill>
            <a:schemeClr val="tx1"/>
          </a:solidFill>
        </a:ln>
      </dgm:spPr>
      <dgm:t>
        <a:bodyPr/>
        <a:lstStyle/>
        <a:p>
          <a:r>
            <a:rPr lang="en-US" dirty="0"/>
            <a:t>System Integrity</a:t>
          </a:r>
        </a:p>
      </dgm:t>
    </dgm:pt>
    <dgm:pt modelId="{1358D993-CFA6-497E-893F-1045B9E165AE}" type="parTrans" cxnId="{37989656-9A1C-4F2E-9FE5-603095A937E5}">
      <dgm:prSet/>
      <dgm:spPr/>
      <dgm:t>
        <a:bodyPr/>
        <a:lstStyle/>
        <a:p>
          <a:endParaRPr lang="en-US"/>
        </a:p>
      </dgm:t>
    </dgm:pt>
    <dgm:pt modelId="{FBCB786A-1651-4A61-9B78-6F27706CC614}" type="sibTrans" cxnId="{37989656-9A1C-4F2E-9FE5-603095A937E5}">
      <dgm:prSet/>
      <dgm:spPr/>
      <dgm:t>
        <a:bodyPr/>
        <a:lstStyle/>
        <a:p>
          <a:endParaRPr lang="en-US"/>
        </a:p>
      </dgm:t>
    </dgm:pt>
    <dgm:pt modelId="{876D65DD-34A4-4E7D-801A-6CA2E2F4FC4D}" type="pres">
      <dgm:prSet presAssocID="{10553352-F033-4430-B245-1A2E19F73C26}" presName="cycle" presStyleCnt="0">
        <dgm:presLayoutVars>
          <dgm:chMax val="1"/>
          <dgm:dir/>
          <dgm:animLvl val="ctr"/>
          <dgm:resizeHandles val="exact"/>
        </dgm:presLayoutVars>
      </dgm:prSet>
      <dgm:spPr/>
    </dgm:pt>
    <dgm:pt modelId="{5C2A9BB0-DDB2-4200-B232-58EA937A50BD}" type="pres">
      <dgm:prSet presAssocID="{70165ACE-6B56-4CE0-9301-88318CF4F9E3}" presName="centerShape" presStyleLbl="node0" presStyleIdx="0" presStyleCnt="1"/>
      <dgm:spPr/>
    </dgm:pt>
    <dgm:pt modelId="{78997AFC-7E54-4EEF-884D-918F8AD68DDD}" type="pres">
      <dgm:prSet presAssocID="{7A6E1EA7-C694-44E4-9D0B-AD3ACF88AAC3}" presName="Name9" presStyleLbl="parChTrans1D2" presStyleIdx="0" presStyleCnt="6"/>
      <dgm:spPr/>
    </dgm:pt>
    <dgm:pt modelId="{A88F6ABF-5279-428D-B09F-BD71087FDEB0}" type="pres">
      <dgm:prSet presAssocID="{7A6E1EA7-C694-44E4-9D0B-AD3ACF88AAC3}" presName="connTx" presStyleLbl="parChTrans1D2" presStyleIdx="0" presStyleCnt="6"/>
      <dgm:spPr/>
    </dgm:pt>
    <dgm:pt modelId="{4719F5D9-777E-46D8-AB46-69932D94B06D}" type="pres">
      <dgm:prSet presAssocID="{852010FD-28F5-4D57-98B0-BF0A7F4F4459}" presName="node" presStyleLbl="node1" presStyleIdx="0" presStyleCnt="6">
        <dgm:presLayoutVars>
          <dgm:bulletEnabled val="1"/>
        </dgm:presLayoutVars>
      </dgm:prSet>
      <dgm:spPr/>
    </dgm:pt>
    <dgm:pt modelId="{F7423805-29FA-40C2-B5E0-9538852F907A}" type="pres">
      <dgm:prSet presAssocID="{EE256001-4438-42AE-BD9E-B0348D480FEF}" presName="Name9" presStyleLbl="parChTrans1D2" presStyleIdx="1" presStyleCnt="6"/>
      <dgm:spPr/>
    </dgm:pt>
    <dgm:pt modelId="{40F208BE-679D-4407-81FA-C63396F10A05}" type="pres">
      <dgm:prSet presAssocID="{EE256001-4438-42AE-BD9E-B0348D480FEF}" presName="connTx" presStyleLbl="parChTrans1D2" presStyleIdx="1" presStyleCnt="6"/>
      <dgm:spPr/>
    </dgm:pt>
    <dgm:pt modelId="{43868771-325F-4C18-B4BE-5016E2689564}" type="pres">
      <dgm:prSet presAssocID="{CB64725B-9D24-4E28-9C3E-FA72427B5DB0}" presName="node" presStyleLbl="node1" presStyleIdx="1" presStyleCnt="6">
        <dgm:presLayoutVars>
          <dgm:bulletEnabled val="1"/>
        </dgm:presLayoutVars>
      </dgm:prSet>
      <dgm:spPr/>
    </dgm:pt>
    <dgm:pt modelId="{06465D32-D369-410E-998F-DB78E6EFCF82}" type="pres">
      <dgm:prSet presAssocID="{3493AE27-3E97-4373-BE53-FDBD6894FB22}" presName="Name9" presStyleLbl="parChTrans1D2" presStyleIdx="2" presStyleCnt="6"/>
      <dgm:spPr/>
    </dgm:pt>
    <dgm:pt modelId="{CBF6A54E-9B0E-4215-B25E-36CF05A59E4A}" type="pres">
      <dgm:prSet presAssocID="{3493AE27-3E97-4373-BE53-FDBD6894FB22}" presName="connTx" presStyleLbl="parChTrans1D2" presStyleIdx="2" presStyleCnt="6"/>
      <dgm:spPr/>
    </dgm:pt>
    <dgm:pt modelId="{DE9EE3BC-7BB8-4AC0-BBCD-12C122D143FA}" type="pres">
      <dgm:prSet presAssocID="{A2197F39-E97D-4906-B10D-49829814EBFA}" presName="node" presStyleLbl="node1" presStyleIdx="2" presStyleCnt="6">
        <dgm:presLayoutVars>
          <dgm:bulletEnabled val="1"/>
        </dgm:presLayoutVars>
      </dgm:prSet>
      <dgm:spPr/>
    </dgm:pt>
    <dgm:pt modelId="{F2487F5B-2ABA-4F7C-92FD-868C537F8954}" type="pres">
      <dgm:prSet presAssocID="{7D821295-C936-42D7-86C4-F9B4BC67ACAE}" presName="Name9" presStyleLbl="parChTrans1D2" presStyleIdx="3" presStyleCnt="6"/>
      <dgm:spPr/>
    </dgm:pt>
    <dgm:pt modelId="{EAF8DAC1-8913-417A-9864-7FCDF4059C7B}" type="pres">
      <dgm:prSet presAssocID="{7D821295-C936-42D7-86C4-F9B4BC67ACAE}" presName="connTx" presStyleLbl="parChTrans1D2" presStyleIdx="3" presStyleCnt="6"/>
      <dgm:spPr/>
    </dgm:pt>
    <dgm:pt modelId="{4FFAE02C-0982-46EC-8DBB-8986FA771D95}" type="pres">
      <dgm:prSet presAssocID="{869FBC06-0D09-480C-8C94-0C24FAF799B0}" presName="node" presStyleLbl="node1" presStyleIdx="3" presStyleCnt="6">
        <dgm:presLayoutVars>
          <dgm:bulletEnabled val="1"/>
        </dgm:presLayoutVars>
      </dgm:prSet>
      <dgm:spPr/>
    </dgm:pt>
    <dgm:pt modelId="{4192FB64-C4F3-46F3-885C-69A4A8936E79}" type="pres">
      <dgm:prSet presAssocID="{1358D993-CFA6-497E-893F-1045B9E165AE}" presName="Name9" presStyleLbl="parChTrans1D2" presStyleIdx="4" presStyleCnt="6"/>
      <dgm:spPr/>
    </dgm:pt>
    <dgm:pt modelId="{B04DE832-14AD-49D0-B880-89ADCE4036D2}" type="pres">
      <dgm:prSet presAssocID="{1358D993-CFA6-497E-893F-1045B9E165AE}" presName="connTx" presStyleLbl="parChTrans1D2" presStyleIdx="4" presStyleCnt="6"/>
      <dgm:spPr/>
    </dgm:pt>
    <dgm:pt modelId="{BCC0EEEA-7383-4406-92FA-A36EA111B173}" type="pres">
      <dgm:prSet presAssocID="{21D67453-24B7-4299-B414-202D554F49DA}" presName="node" presStyleLbl="node1" presStyleIdx="4" presStyleCnt="6">
        <dgm:presLayoutVars>
          <dgm:bulletEnabled val="1"/>
        </dgm:presLayoutVars>
      </dgm:prSet>
      <dgm:spPr/>
    </dgm:pt>
    <dgm:pt modelId="{44B1EE51-8273-4B84-844C-4A584796EC7C}" type="pres">
      <dgm:prSet presAssocID="{D115A627-1E48-4AD8-B64A-E95C07278125}" presName="Name9" presStyleLbl="parChTrans1D2" presStyleIdx="5" presStyleCnt="6"/>
      <dgm:spPr/>
    </dgm:pt>
    <dgm:pt modelId="{DF94DA93-F132-472E-A4B4-BDD54BFD4CC7}" type="pres">
      <dgm:prSet presAssocID="{D115A627-1E48-4AD8-B64A-E95C07278125}" presName="connTx" presStyleLbl="parChTrans1D2" presStyleIdx="5" presStyleCnt="6"/>
      <dgm:spPr/>
    </dgm:pt>
    <dgm:pt modelId="{3AB765EB-54CF-4DBF-BDA7-93FCDAEF225E}" type="pres">
      <dgm:prSet presAssocID="{AE67F68D-3756-4E63-B15F-085B65A642FE}" presName="node" presStyleLbl="node1" presStyleIdx="5" presStyleCnt="6">
        <dgm:presLayoutVars>
          <dgm:bulletEnabled val="1"/>
        </dgm:presLayoutVars>
      </dgm:prSet>
      <dgm:spPr/>
    </dgm:pt>
  </dgm:ptLst>
  <dgm:cxnLst>
    <dgm:cxn modelId="{EBFFE615-FE77-49AA-B60F-41B525E1B56F}" type="presOf" srcId="{3493AE27-3E97-4373-BE53-FDBD6894FB22}" destId="{06465D32-D369-410E-998F-DB78E6EFCF82}" srcOrd="0" destOrd="0" presId="urn:microsoft.com/office/officeart/2005/8/layout/radial1"/>
    <dgm:cxn modelId="{D47CEF17-EE4B-4BFA-AD5B-B4D890A9E48C}" type="presOf" srcId="{7A6E1EA7-C694-44E4-9D0B-AD3ACF88AAC3}" destId="{A88F6ABF-5279-428D-B09F-BD71087FDEB0}" srcOrd="1" destOrd="0" presId="urn:microsoft.com/office/officeart/2005/8/layout/radial1"/>
    <dgm:cxn modelId="{A9D33B1B-E3EE-4567-B202-6C2BE200A2E6}" type="presOf" srcId="{EE256001-4438-42AE-BD9E-B0348D480FEF}" destId="{40F208BE-679D-4407-81FA-C63396F10A05}" srcOrd="1" destOrd="0" presId="urn:microsoft.com/office/officeart/2005/8/layout/radial1"/>
    <dgm:cxn modelId="{17E9B61E-0643-4DA8-8AFC-17B9E48E2BB7}" type="presOf" srcId="{CB64725B-9D24-4E28-9C3E-FA72427B5DB0}" destId="{43868771-325F-4C18-B4BE-5016E2689564}" srcOrd="0" destOrd="0" presId="urn:microsoft.com/office/officeart/2005/8/layout/radial1"/>
    <dgm:cxn modelId="{ECC8672D-3726-456A-8D66-0FB182A17DF2}" type="presOf" srcId="{1358D993-CFA6-497E-893F-1045B9E165AE}" destId="{B04DE832-14AD-49D0-B880-89ADCE4036D2}" srcOrd="1" destOrd="0" presId="urn:microsoft.com/office/officeart/2005/8/layout/radial1"/>
    <dgm:cxn modelId="{E8C7F338-5325-478E-931D-0B55471DEB1F}" type="presOf" srcId="{10553352-F033-4430-B245-1A2E19F73C26}" destId="{876D65DD-34A4-4E7D-801A-6CA2E2F4FC4D}" srcOrd="0" destOrd="0" presId="urn:microsoft.com/office/officeart/2005/8/layout/radial1"/>
    <dgm:cxn modelId="{C57A7439-B25A-418F-842D-4BBFD5B07C94}" type="presOf" srcId="{D115A627-1E48-4AD8-B64A-E95C07278125}" destId="{44B1EE51-8273-4B84-844C-4A584796EC7C}" srcOrd="0" destOrd="0" presId="urn:microsoft.com/office/officeart/2005/8/layout/radial1"/>
    <dgm:cxn modelId="{8196CA5C-FEBA-4C65-9123-E211227DA4BC}" type="presOf" srcId="{21D67453-24B7-4299-B414-202D554F49DA}" destId="{BCC0EEEA-7383-4406-92FA-A36EA111B173}" srcOrd="0" destOrd="0" presId="urn:microsoft.com/office/officeart/2005/8/layout/radial1"/>
    <dgm:cxn modelId="{7A4C794F-3138-419A-9736-E44B4391E7B8}" type="presOf" srcId="{A2197F39-E97D-4906-B10D-49829814EBFA}" destId="{DE9EE3BC-7BB8-4AC0-BBCD-12C122D143FA}" srcOrd="0" destOrd="0" presId="urn:microsoft.com/office/officeart/2005/8/layout/radial1"/>
    <dgm:cxn modelId="{95F73670-7229-4F29-8AA1-667C89F6595B}" srcId="{70165ACE-6B56-4CE0-9301-88318CF4F9E3}" destId="{852010FD-28F5-4D57-98B0-BF0A7F4F4459}" srcOrd="0" destOrd="0" parTransId="{7A6E1EA7-C694-44E4-9D0B-AD3ACF88AAC3}" sibTransId="{974EE25C-9A53-43CA-AFCF-FD9B627FD281}"/>
    <dgm:cxn modelId="{DDD16075-A2E3-4995-8E63-4559CE9BF360}" type="presOf" srcId="{D115A627-1E48-4AD8-B64A-E95C07278125}" destId="{DF94DA93-F132-472E-A4B4-BDD54BFD4CC7}" srcOrd="1" destOrd="0" presId="urn:microsoft.com/office/officeart/2005/8/layout/radial1"/>
    <dgm:cxn modelId="{37989656-9A1C-4F2E-9FE5-603095A937E5}" srcId="{70165ACE-6B56-4CE0-9301-88318CF4F9E3}" destId="{21D67453-24B7-4299-B414-202D554F49DA}" srcOrd="4" destOrd="0" parTransId="{1358D993-CFA6-497E-893F-1045B9E165AE}" sibTransId="{FBCB786A-1651-4A61-9B78-6F27706CC614}"/>
    <dgm:cxn modelId="{CA23C786-7BF5-4026-A561-A756AD804995}" type="presOf" srcId="{3493AE27-3E97-4373-BE53-FDBD6894FB22}" destId="{CBF6A54E-9B0E-4215-B25E-36CF05A59E4A}" srcOrd="1" destOrd="0" presId="urn:microsoft.com/office/officeart/2005/8/layout/radial1"/>
    <dgm:cxn modelId="{2365FA89-C2B3-407A-B6C4-862BD64D5847}" type="presOf" srcId="{1358D993-CFA6-497E-893F-1045B9E165AE}" destId="{4192FB64-C4F3-46F3-885C-69A4A8936E79}" srcOrd="0" destOrd="0" presId="urn:microsoft.com/office/officeart/2005/8/layout/radial1"/>
    <dgm:cxn modelId="{5B1C5B97-416C-412F-B851-D54C734F3F0F}" type="presOf" srcId="{EE256001-4438-42AE-BD9E-B0348D480FEF}" destId="{F7423805-29FA-40C2-B5E0-9538852F907A}" srcOrd="0" destOrd="0" presId="urn:microsoft.com/office/officeart/2005/8/layout/radial1"/>
    <dgm:cxn modelId="{8BAC8F9D-BBC5-48D5-B334-A17E6D4272F8}" type="presOf" srcId="{852010FD-28F5-4D57-98B0-BF0A7F4F4459}" destId="{4719F5D9-777E-46D8-AB46-69932D94B06D}" srcOrd="0" destOrd="0" presId="urn:microsoft.com/office/officeart/2005/8/layout/radial1"/>
    <dgm:cxn modelId="{413A7CA4-727E-44A3-B23E-AC327AE59A81}" srcId="{70165ACE-6B56-4CE0-9301-88318CF4F9E3}" destId="{AE67F68D-3756-4E63-B15F-085B65A642FE}" srcOrd="5" destOrd="0" parTransId="{D115A627-1E48-4AD8-B64A-E95C07278125}" sibTransId="{8689BB60-7C85-4E66-B6BC-59B5A724A352}"/>
    <dgm:cxn modelId="{DB53D4B0-366D-476F-845D-EAAF141C0D90}" srcId="{70165ACE-6B56-4CE0-9301-88318CF4F9E3}" destId="{869FBC06-0D09-480C-8C94-0C24FAF799B0}" srcOrd="3" destOrd="0" parTransId="{7D821295-C936-42D7-86C4-F9B4BC67ACAE}" sibTransId="{14829825-EC36-4A82-8B0B-883E44F42609}"/>
    <dgm:cxn modelId="{82DC08C0-11C0-4936-B827-5418F5A36D88}" type="presOf" srcId="{7A6E1EA7-C694-44E4-9D0B-AD3ACF88AAC3}" destId="{78997AFC-7E54-4EEF-884D-918F8AD68DDD}" srcOrd="0" destOrd="0" presId="urn:microsoft.com/office/officeart/2005/8/layout/radial1"/>
    <dgm:cxn modelId="{1AD2D3C1-459B-4B26-9D6F-B8CC3F70A318}" srcId="{10553352-F033-4430-B245-1A2E19F73C26}" destId="{70165ACE-6B56-4CE0-9301-88318CF4F9E3}" srcOrd="0" destOrd="0" parTransId="{4B33EDC0-7EE1-4109-BC8A-2122609751B3}" sibTransId="{3CCB8433-93AC-4418-BC16-8F1C32F05088}"/>
    <dgm:cxn modelId="{0F03FFD0-9D65-4B8A-BDB6-8642AC0175DE}" type="presOf" srcId="{869FBC06-0D09-480C-8C94-0C24FAF799B0}" destId="{4FFAE02C-0982-46EC-8DBB-8986FA771D95}" srcOrd="0" destOrd="0" presId="urn:microsoft.com/office/officeart/2005/8/layout/radial1"/>
    <dgm:cxn modelId="{6370BBD3-C25B-4005-B6DC-4BBA4FCC9415}" srcId="{70165ACE-6B56-4CE0-9301-88318CF4F9E3}" destId="{A2197F39-E97D-4906-B10D-49829814EBFA}" srcOrd="2" destOrd="0" parTransId="{3493AE27-3E97-4373-BE53-FDBD6894FB22}" sibTransId="{72A037F2-D872-419C-88B9-2A8C004D4066}"/>
    <dgm:cxn modelId="{588BC7E7-0BFB-4E91-BEE5-DEE45F9E2E0E}" type="presOf" srcId="{AE67F68D-3756-4E63-B15F-085B65A642FE}" destId="{3AB765EB-54CF-4DBF-BDA7-93FCDAEF225E}" srcOrd="0" destOrd="0" presId="urn:microsoft.com/office/officeart/2005/8/layout/radial1"/>
    <dgm:cxn modelId="{222031F0-17BF-4304-858F-12C8652FED49}" type="presOf" srcId="{7D821295-C936-42D7-86C4-F9B4BC67ACAE}" destId="{F2487F5B-2ABA-4F7C-92FD-868C537F8954}" srcOrd="0" destOrd="0" presId="urn:microsoft.com/office/officeart/2005/8/layout/radial1"/>
    <dgm:cxn modelId="{BDD688F5-4DF7-4D61-9EE8-296550B0B448}" srcId="{70165ACE-6B56-4CE0-9301-88318CF4F9E3}" destId="{CB64725B-9D24-4E28-9C3E-FA72427B5DB0}" srcOrd="1" destOrd="0" parTransId="{EE256001-4438-42AE-BD9E-B0348D480FEF}" sibTransId="{C17C80E7-D813-43C9-BEF7-C23379AF874D}"/>
    <dgm:cxn modelId="{552B28F6-A4BE-45BF-B7AC-54CEF11B85A5}" type="presOf" srcId="{7D821295-C936-42D7-86C4-F9B4BC67ACAE}" destId="{EAF8DAC1-8913-417A-9864-7FCDF4059C7B}" srcOrd="1" destOrd="0" presId="urn:microsoft.com/office/officeart/2005/8/layout/radial1"/>
    <dgm:cxn modelId="{D7E8E3F6-80F6-4678-A70B-F572BDB607DB}" type="presOf" srcId="{70165ACE-6B56-4CE0-9301-88318CF4F9E3}" destId="{5C2A9BB0-DDB2-4200-B232-58EA937A50BD}" srcOrd="0" destOrd="0" presId="urn:microsoft.com/office/officeart/2005/8/layout/radial1"/>
    <dgm:cxn modelId="{BA9F9DF1-45C5-45C9-944B-7130C6DB72B5}" type="presParOf" srcId="{876D65DD-34A4-4E7D-801A-6CA2E2F4FC4D}" destId="{5C2A9BB0-DDB2-4200-B232-58EA937A50BD}" srcOrd="0" destOrd="0" presId="urn:microsoft.com/office/officeart/2005/8/layout/radial1"/>
    <dgm:cxn modelId="{25A17DD4-7094-4046-8CDB-4D617B9DE075}" type="presParOf" srcId="{876D65DD-34A4-4E7D-801A-6CA2E2F4FC4D}" destId="{78997AFC-7E54-4EEF-884D-918F8AD68DDD}" srcOrd="1" destOrd="0" presId="urn:microsoft.com/office/officeart/2005/8/layout/radial1"/>
    <dgm:cxn modelId="{49AFCA2A-37D1-43DF-8C09-8B38EC690045}" type="presParOf" srcId="{78997AFC-7E54-4EEF-884D-918F8AD68DDD}" destId="{A88F6ABF-5279-428D-B09F-BD71087FDEB0}" srcOrd="0" destOrd="0" presId="urn:microsoft.com/office/officeart/2005/8/layout/radial1"/>
    <dgm:cxn modelId="{F812D10E-2AF5-4D30-A695-9D3E594A06B0}" type="presParOf" srcId="{876D65DD-34A4-4E7D-801A-6CA2E2F4FC4D}" destId="{4719F5D9-777E-46D8-AB46-69932D94B06D}" srcOrd="2" destOrd="0" presId="urn:microsoft.com/office/officeart/2005/8/layout/radial1"/>
    <dgm:cxn modelId="{BEAEB07F-FB7D-41D9-BAE4-72B28D527665}" type="presParOf" srcId="{876D65DD-34A4-4E7D-801A-6CA2E2F4FC4D}" destId="{F7423805-29FA-40C2-B5E0-9538852F907A}" srcOrd="3" destOrd="0" presId="urn:microsoft.com/office/officeart/2005/8/layout/radial1"/>
    <dgm:cxn modelId="{AA3E96DC-4DEA-447B-AB43-9A144589E9F6}" type="presParOf" srcId="{F7423805-29FA-40C2-B5E0-9538852F907A}" destId="{40F208BE-679D-4407-81FA-C63396F10A05}" srcOrd="0" destOrd="0" presId="urn:microsoft.com/office/officeart/2005/8/layout/radial1"/>
    <dgm:cxn modelId="{D613DA66-F1FC-479C-85D5-020B235EF6D4}" type="presParOf" srcId="{876D65DD-34A4-4E7D-801A-6CA2E2F4FC4D}" destId="{43868771-325F-4C18-B4BE-5016E2689564}" srcOrd="4" destOrd="0" presId="urn:microsoft.com/office/officeart/2005/8/layout/radial1"/>
    <dgm:cxn modelId="{60A11637-336F-435E-AF6A-4434750038E7}" type="presParOf" srcId="{876D65DD-34A4-4E7D-801A-6CA2E2F4FC4D}" destId="{06465D32-D369-410E-998F-DB78E6EFCF82}" srcOrd="5" destOrd="0" presId="urn:microsoft.com/office/officeart/2005/8/layout/radial1"/>
    <dgm:cxn modelId="{F1D9C364-AD8A-44FA-9119-1927C4F0F25C}" type="presParOf" srcId="{06465D32-D369-410E-998F-DB78E6EFCF82}" destId="{CBF6A54E-9B0E-4215-B25E-36CF05A59E4A}" srcOrd="0" destOrd="0" presId="urn:microsoft.com/office/officeart/2005/8/layout/radial1"/>
    <dgm:cxn modelId="{A609FD37-940F-4B05-9D69-6DA1AAA569CB}" type="presParOf" srcId="{876D65DD-34A4-4E7D-801A-6CA2E2F4FC4D}" destId="{DE9EE3BC-7BB8-4AC0-BBCD-12C122D143FA}" srcOrd="6" destOrd="0" presId="urn:microsoft.com/office/officeart/2005/8/layout/radial1"/>
    <dgm:cxn modelId="{A37DA706-FDE0-43CF-A29C-50170723CBFF}" type="presParOf" srcId="{876D65DD-34A4-4E7D-801A-6CA2E2F4FC4D}" destId="{F2487F5B-2ABA-4F7C-92FD-868C537F8954}" srcOrd="7" destOrd="0" presId="urn:microsoft.com/office/officeart/2005/8/layout/radial1"/>
    <dgm:cxn modelId="{A2D27C52-FB78-4BE8-9513-A2B3FB006E80}" type="presParOf" srcId="{F2487F5B-2ABA-4F7C-92FD-868C537F8954}" destId="{EAF8DAC1-8913-417A-9864-7FCDF4059C7B}" srcOrd="0" destOrd="0" presId="urn:microsoft.com/office/officeart/2005/8/layout/radial1"/>
    <dgm:cxn modelId="{97E94530-FBEF-4164-8230-5746B7DBCC1D}" type="presParOf" srcId="{876D65DD-34A4-4E7D-801A-6CA2E2F4FC4D}" destId="{4FFAE02C-0982-46EC-8DBB-8986FA771D95}" srcOrd="8" destOrd="0" presId="urn:microsoft.com/office/officeart/2005/8/layout/radial1"/>
    <dgm:cxn modelId="{E6DCFB48-61CB-4DB5-AFAF-E9A79C551629}" type="presParOf" srcId="{876D65DD-34A4-4E7D-801A-6CA2E2F4FC4D}" destId="{4192FB64-C4F3-46F3-885C-69A4A8936E79}" srcOrd="9" destOrd="0" presId="urn:microsoft.com/office/officeart/2005/8/layout/radial1"/>
    <dgm:cxn modelId="{A9F70263-1C63-43A6-8836-A5F8A4D66FF0}" type="presParOf" srcId="{4192FB64-C4F3-46F3-885C-69A4A8936E79}" destId="{B04DE832-14AD-49D0-B880-89ADCE4036D2}" srcOrd="0" destOrd="0" presId="urn:microsoft.com/office/officeart/2005/8/layout/radial1"/>
    <dgm:cxn modelId="{8E52D6F4-3BA4-4093-A904-E36BA4B65869}" type="presParOf" srcId="{876D65DD-34A4-4E7D-801A-6CA2E2F4FC4D}" destId="{BCC0EEEA-7383-4406-92FA-A36EA111B173}" srcOrd="10" destOrd="0" presId="urn:microsoft.com/office/officeart/2005/8/layout/radial1"/>
    <dgm:cxn modelId="{D3AEE400-171F-4BED-ACED-29D8D9778CDF}" type="presParOf" srcId="{876D65DD-34A4-4E7D-801A-6CA2E2F4FC4D}" destId="{44B1EE51-8273-4B84-844C-4A584796EC7C}" srcOrd="11" destOrd="0" presId="urn:microsoft.com/office/officeart/2005/8/layout/radial1"/>
    <dgm:cxn modelId="{F3EFEC96-9988-4AD1-A66A-1CB35B032274}" type="presParOf" srcId="{44B1EE51-8273-4B84-844C-4A584796EC7C}" destId="{DF94DA93-F132-472E-A4B4-BDD54BFD4CC7}" srcOrd="0" destOrd="0" presId="urn:microsoft.com/office/officeart/2005/8/layout/radial1"/>
    <dgm:cxn modelId="{9FA956A2-F094-4F52-8BFB-485081D1C113}" type="presParOf" srcId="{876D65DD-34A4-4E7D-801A-6CA2E2F4FC4D}" destId="{3AB765EB-54CF-4DBF-BDA7-93FCDAEF225E}"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C077A5-1915-45C6-9276-86665487414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78785D9F-0B55-4068-B4E9-E0B2F384C0CC}">
      <dgm:prSet phldrT="[Text]" custT="1"/>
      <dgm:spPr>
        <a:solidFill>
          <a:schemeClr val="accent1">
            <a:lumMod val="75000"/>
          </a:schemeClr>
        </a:solidFill>
      </dgm:spPr>
      <dgm:t>
        <a:bodyPr/>
        <a:lstStyle/>
        <a:p>
          <a:r>
            <a:rPr lang="en-US" sz="2100" dirty="0">
              <a:latin typeface="Franklin Gothic Demi"/>
            </a:rPr>
            <a:t>Cyber-Informed Engineering COP</a:t>
          </a:r>
        </a:p>
        <a:p>
          <a:r>
            <a:rPr lang="en-US" sz="1200" dirty="0"/>
            <a:t>Quarterly</a:t>
          </a:r>
        </a:p>
        <a:p>
          <a:r>
            <a:rPr lang="en-US" sz="1200" dirty="0"/>
            <a:t>11 AM ET on the 2nd Wednesday of January, April, July, and October</a:t>
          </a:r>
        </a:p>
      </dgm:t>
    </dgm:pt>
    <dgm:pt modelId="{0C45F3F9-657F-41DB-80A5-8982D56E2E9F}" type="parTrans" cxnId="{6B1302C6-AA5E-4388-B30E-7747DCDE4C89}">
      <dgm:prSet/>
      <dgm:spPr/>
      <dgm:t>
        <a:bodyPr/>
        <a:lstStyle/>
        <a:p>
          <a:endParaRPr lang="en-US"/>
        </a:p>
      </dgm:t>
    </dgm:pt>
    <dgm:pt modelId="{D74EB655-6259-4568-981E-F8B8B8F05B1F}" type="sibTrans" cxnId="{6B1302C6-AA5E-4388-B30E-7747DCDE4C89}">
      <dgm:prSet/>
      <dgm:spPr/>
      <dgm:t>
        <a:bodyPr/>
        <a:lstStyle/>
        <a:p>
          <a:endParaRPr lang="en-US"/>
        </a:p>
      </dgm:t>
    </dgm:pt>
    <dgm:pt modelId="{2CE3E2B9-0C7A-4873-8CCD-AC5DFA9AA6D8}">
      <dgm:prSet phldrT="[Text]" custT="1"/>
      <dgm:spPr>
        <a:solidFill>
          <a:schemeClr val="accent5"/>
        </a:solidFill>
      </dgm:spPr>
      <dgm:t>
        <a:bodyPr/>
        <a:lstStyle/>
        <a:p>
          <a:r>
            <a:rPr lang="en-US" sz="2200" dirty="0">
              <a:solidFill>
                <a:schemeClr val="bg1"/>
              </a:solidFill>
              <a:latin typeface="Franklin Gothic Demi"/>
            </a:rPr>
            <a:t>CIE Standards WG</a:t>
          </a:r>
        </a:p>
        <a:p>
          <a:r>
            <a:rPr lang="en-US" sz="1400" dirty="0">
              <a:solidFill>
                <a:schemeClr val="bg1"/>
              </a:solidFill>
            </a:rPr>
            <a:t>Monthly</a:t>
          </a:r>
        </a:p>
        <a:p>
          <a:r>
            <a:rPr lang="en-US" sz="1400" baseline="0" dirty="0">
              <a:solidFill>
                <a:schemeClr val="bg1"/>
              </a:solidFill>
            </a:rPr>
            <a:t>1st</a:t>
          </a:r>
          <a:r>
            <a:rPr lang="en-US" sz="1400" dirty="0">
              <a:solidFill>
                <a:schemeClr val="bg1"/>
              </a:solidFill>
            </a:rPr>
            <a:t> Wednesday, 9 AM MT / 11 AM ET</a:t>
          </a:r>
        </a:p>
      </dgm:t>
    </dgm:pt>
    <dgm:pt modelId="{3EDD4EF6-DF3D-4D9B-BA66-A598396E1848}" type="parTrans" cxnId="{FACD16FF-52B9-4080-85AF-553A844045AF}">
      <dgm:prSet>
        <dgm:style>
          <a:lnRef idx="1">
            <a:schemeClr val="accent3"/>
          </a:lnRef>
          <a:fillRef idx="0">
            <a:schemeClr val="accent3"/>
          </a:fillRef>
          <a:effectRef idx="0">
            <a:schemeClr val="accent3"/>
          </a:effectRef>
          <a:fontRef idx="minor">
            <a:schemeClr val="tx1"/>
          </a:fontRef>
        </dgm:style>
      </dgm:prSet>
      <dgm:spPr>
        <a:ln>
          <a:solidFill>
            <a:schemeClr val="accent1"/>
          </a:solidFill>
        </a:ln>
      </dgm:spPr>
      <dgm:t>
        <a:bodyPr/>
        <a:lstStyle/>
        <a:p>
          <a:endParaRPr lang="en-US"/>
        </a:p>
      </dgm:t>
    </dgm:pt>
    <dgm:pt modelId="{33F147AB-A195-4464-A07A-39DCDBC68778}" type="sibTrans" cxnId="{FACD16FF-52B9-4080-85AF-553A844045AF}">
      <dgm:prSet/>
      <dgm:spPr/>
      <dgm:t>
        <a:bodyPr/>
        <a:lstStyle/>
        <a:p>
          <a:endParaRPr lang="en-US"/>
        </a:p>
      </dgm:t>
    </dgm:pt>
    <dgm:pt modelId="{64610DC1-F93B-4C19-A23E-FA06B135E75E}">
      <dgm:prSet phldrT="[Text]" custT="1"/>
      <dgm:spPr>
        <a:solidFill>
          <a:schemeClr val="accent5"/>
        </a:solidFill>
      </dgm:spPr>
      <dgm:t>
        <a:bodyPr/>
        <a:lstStyle/>
        <a:p>
          <a:r>
            <a:rPr lang="en-US" sz="2100" dirty="0">
              <a:solidFill>
                <a:schemeClr val="bg1"/>
              </a:solidFill>
              <a:latin typeface="Franklin Gothic Demi"/>
            </a:rPr>
            <a:t>CIE Education WG</a:t>
          </a:r>
        </a:p>
        <a:p>
          <a:r>
            <a:rPr lang="en-US" sz="1400" dirty="0">
              <a:solidFill>
                <a:schemeClr val="bg1"/>
              </a:solidFill>
            </a:rPr>
            <a:t>Monthly</a:t>
          </a:r>
        </a:p>
        <a:p>
          <a:r>
            <a:rPr lang="en-US" sz="1400" dirty="0">
              <a:solidFill>
                <a:schemeClr val="bg1"/>
              </a:solidFill>
            </a:rPr>
            <a:t>3rd Wednesday, 9 AM MT / 11 AM ET</a:t>
          </a:r>
        </a:p>
      </dgm:t>
    </dgm:pt>
    <dgm:pt modelId="{BCFC3EFA-F2E3-49D4-A6EA-1FD5CFDAD15B}" type="parTrans" cxnId="{F0A5DECA-18DF-4257-9251-DD83FB7CE40C}">
      <dgm:prSet>
        <dgm:style>
          <a:lnRef idx="1">
            <a:schemeClr val="accent3"/>
          </a:lnRef>
          <a:fillRef idx="0">
            <a:schemeClr val="accent3"/>
          </a:fillRef>
          <a:effectRef idx="0">
            <a:schemeClr val="accent3"/>
          </a:effectRef>
          <a:fontRef idx="minor">
            <a:schemeClr val="tx1"/>
          </a:fontRef>
        </dgm:style>
      </dgm:prSet>
      <dgm:spPr>
        <a:ln>
          <a:solidFill>
            <a:schemeClr val="accent1">
              <a:lumMod val="75000"/>
            </a:schemeClr>
          </a:solidFill>
        </a:ln>
      </dgm:spPr>
      <dgm:t>
        <a:bodyPr/>
        <a:lstStyle/>
        <a:p>
          <a:endParaRPr lang="en-US"/>
        </a:p>
      </dgm:t>
    </dgm:pt>
    <dgm:pt modelId="{C37FEED3-6E54-46DB-9A94-639612E23F99}" type="sibTrans" cxnId="{F0A5DECA-18DF-4257-9251-DD83FB7CE40C}">
      <dgm:prSet/>
      <dgm:spPr/>
      <dgm:t>
        <a:bodyPr/>
        <a:lstStyle/>
        <a:p>
          <a:endParaRPr lang="en-US"/>
        </a:p>
      </dgm:t>
    </dgm:pt>
    <dgm:pt modelId="{FB0FFBE4-5C3C-4AD6-8A75-2B66F8D4C5B1}">
      <dgm:prSet phldrT="[Text]" custT="1"/>
      <dgm:spPr>
        <a:solidFill>
          <a:schemeClr val="accent5"/>
        </a:solidFill>
      </dgm:spPr>
      <dgm:t>
        <a:bodyPr/>
        <a:lstStyle/>
        <a:p>
          <a:r>
            <a:rPr lang="en-US" sz="2200" dirty="0">
              <a:solidFill>
                <a:schemeClr val="bg1"/>
              </a:solidFill>
              <a:latin typeface="Franklin Gothic Demi"/>
            </a:rPr>
            <a:t>CIE Implementation WG</a:t>
          </a:r>
        </a:p>
        <a:p>
          <a:pPr rtl="0"/>
          <a:r>
            <a:rPr lang="en-US" sz="1400" dirty="0">
              <a:solidFill>
                <a:schemeClr val="bg1"/>
              </a:solidFill>
            </a:rPr>
            <a:t>Monthly</a:t>
          </a:r>
          <a:r>
            <a:rPr lang="en-US" sz="1400" dirty="0">
              <a:solidFill>
                <a:schemeClr val="bg1"/>
              </a:solidFill>
              <a:latin typeface="Calibri Light" panose="020F0302020204030204"/>
            </a:rPr>
            <a:t> </a:t>
          </a:r>
          <a:endParaRPr lang="en-US" sz="1400" dirty="0">
            <a:solidFill>
              <a:schemeClr val="bg1"/>
            </a:solidFill>
          </a:endParaRPr>
        </a:p>
        <a:p>
          <a:r>
            <a:rPr lang="en-US" sz="1400" dirty="0">
              <a:solidFill>
                <a:schemeClr val="bg1"/>
              </a:solidFill>
            </a:rPr>
            <a:t>4th Wednesday, 9 AM MT / 11 AM ET</a:t>
          </a:r>
        </a:p>
      </dgm:t>
    </dgm:pt>
    <dgm:pt modelId="{2CD03B85-CA71-435C-A565-A2A8B66C26A8}" type="sibTrans" cxnId="{C11B2B8A-5DFB-4B19-AC58-9E2AF5781AEE}">
      <dgm:prSet/>
      <dgm:spPr/>
      <dgm:t>
        <a:bodyPr/>
        <a:lstStyle/>
        <a:p>
          <a:endParaRPr lang="en-US"/>
        </a:p>
      </dgm:t>
    </dgm:pt>
    <dgm:pt modelId="{6730F360-EA30-46B3-9059-5741EA0B9D76}" type="parTrans" cxnId="{C11B2B8A-5DFB-4B19-AC58-9E2AF5781AEE}">
      <dgm:prSet>
        <dgm:style>
          <a:lnRef idx="1">
            <a:schemeClr val="accent3"/>
          </a:lnRef>
          <a:fillRef idx="0">
            <a:schemeClr val="accent3"/>
          </a:fillRef>
          <a:effectRef idx="0">
            <a:schemeClr val="accent3"/>
          </a:effectRef>
          <a:fontRef idx="minor">
            <a:schemeClr val="tx1"/>
          </a:fontRef>
        </dgm:style>
      </dgm:prSet>
      <dgm:spPr>
        <a:ln>
          <a:solidFill>
            <a:schemeClr val="accent1"/>
          </a:solidFill>
        </a:ln>
      </dgm:spPr>
      <dgm:t>
        <a:bodyPr/>
        <a:lstStyle/>
        <a:p>
          <a:endParaRPr lang="en-US"/>
        </a:p>
      </dgm:t>
    </dgm:pt>
    <dgm:pt modelId="{7B5D6FA3-389E-46BA-84FF-E95225F653D0}" type="pres">
      <dgm:prSet presAssocID="{EAC077A5-1915-45C6-9276-866654874149}" presName="hierChild1" presStyleCnt="0">
        <dgm:presLayoutVars>
          <dgm:orgChart val="1"/>
          <dgm:chPref val="1"/>
          <dgm:dir/>
          <dgm:animOne val="branch"/>
          <dgm:animLvl val="lvl"/>
          <dgm:resizeHandles/>
        </dgm:presLayoutVars>
      </dgm:prSet>
      <dgm:spPr/>
    </dgm:pt>
    <dgm:pt modelId="{450DB328-3C25-41A6-9B0B-9C14E01EBAEE}" type="pres">
      <dgm:prSet presAssocID="{78785D9F-0B55-4068-B4E9-E0B2F384C0CC}" presName="hierRoot1" presStyleCnt="0">
        <dgm:presLayoutVars>
          <dgm:hierBranch val="init"/>
        </dgm:presLayoutVars>
      </dgm:prSet>
      <dgm:spPr/>
    </dgm:pt>
    <dgm:pt modelId="{D6E99369-CCFB-4C8E-880E-D6488724BE79}" type="pres">
      <dgm:prSet presAssocID="{78785D9F-0B55-4068-B4E9-E0B2F384C0CC}" presName="rootComposite1" presStyleCnt="0"/>
      <dgm:spPr/>
    </dgm:pt>
    <dgm:pt modelId="{5B0BE6AF-F8C8-4104-8360-4B1F7F99D312}" type="pres">
      <dgm:prSet presAssocID="{78785D9F-0B55-4068-B4E9-E0B2F384C0CC}" presName="rootText1" presStyleLbl="node0" presStyleIdx="0" presStyleCnt="1" custLinFactNeighborX="-224" custLinFactNeighborY="-483">
        <dgm:presLayoutVars>
          <dgm:chPref val="3"/>
        </dgm:presLayoutVars>
      </dgm:prSet>
      <dgm:spPr/>
    </dgm:pt>
    <dgm:pt modelId="{CEDD6715-6732-4230-8811-66864DCA19DB}" type="pres">
      <dgm:prSet presAssocID="{78785D9F-0B55-4068-B4E9-E0B2F384C0CC}" presName="rootConnector1" presStyleLbl="node1" presStyleIdx="0" presStyleCnt="0"/>
      <dgm:spPr/>
    </dgm:pt>
    <dgm:pt modelId="{F0F1240C-3297-491E-BF3C-08909A2F82F3}" type="pres">
      <dgm:prSet presAssocID="{78785D9F-0B55-4068-B4E9-E0B2F384C0CC}" presName="hierChild2" presStyleCnt="0"/>
      <dgm:spPr/>
    </dgm:pt>
    <dgm:pt modelId="{250ACABF-68C8-4F19-9EDA-A6410C211C41}" type="pres">
      <dgm:prSet presAssocID="{3EDD4EF6-DF3D-4D9B-BA66-A598396E1848}" presName="Name64" presStyleLbl="parChTrans1D2" presStyleIdx="0" presStyleCnt="3"/>
      <dgm:spPr/>
    </dgm:pt>
    <dgm:pt modelId="{736F9355-2389-42EB-954C-CD558E7A945F}" type="pres">
      <dgm:prSet presAssocID="{2CE3E2B9-0C7A-4873-8CCD-AC5DFA9AA6D8}" presName="hierRoot2" presStyleCnt="0">
        <dgm:presLayoutVars>
          <dgm:hierBranch val="init"/>
        </dgm:presLayoutVars>
      </dgm:prSet>
      <dgm:spPr/>
    </dgm:pt>
    <dgm:pt modelId="{149B4C9C-1500-4FED-AFEB-E3B41E770E78}" type="pres">
      <dgm:prSet presAssocID="{2CE3E2B9-0C7A-4873-8CCD-AC5DFA9AA6D8}" presName="rootComposite" presStyleCnt="0"/>
      <dgm:spPr/>
    </dgm:pt>
    <dgm:pt modelId="{7979D05B-951A-486F-9F5A-663DEE51151E}" type="pres">
      <dgm:prSet presAssocID="{2CE3E2B9-0C7A-4873-8CCD-AC5DFA9AA6D8}" presName="rootText" presStyleLbl="node2" presStyleIdx="0" presStyleCnt="3" custScaleX="84618" custLinFactNeighborX="-209" custLinFactNeighborY="477">
        <dgm:presLayoutVars>
          <dgm:chPref val="3"/>
        </dgm:presLayoutVars>
      </dgm:prSet>
      <dgm:spPr/>
    </dgm:pt>
    <dgm:pt modelId="{BE34770A-A449-4626-A89A-D7CE7B1AF806}" type="pres">
      <dgm:prSet presAssocID="{2CE3E2B9-0C7A-4873-8CCD-AC5DFA9AA6D8}" presName="rootConnector" presStyleLbl="node2" presStyleIdx="0" presStyleCnt="3"/>
      <dgm:spPr/>
    </dgm:pt>
    <dgm:pt modelId="{02772935-4522-407B-B0AD-1EC85F913F34}" type="pres">
      <dgm:prSet presAssocID="{2CE3E2B9-0C7A-4873-8CCD-AC5DFA9AA6D8}" presName="hierChild4" presStyleCnt="0"/>
      <dgm:spPr/>
    </dgm:pt>
    <dgm:pt modelId="{3501FDF4-6487-43FA-9626-CBFE8F617A6F}" type="pres">
      <dgm:prSet presAssocID="{2CE3E2B9-0C7A-4873-8CCD-AC5DFA9AA6D8}" presName="hierChild5" presStyleCnt="0"/>
      <dgm:spPr/>
    </dgm:pt>
    <dgm:pt modelId="{037FCEA5-F067-42A8-AA77-1183609C57A9}" type="pres">
      <dgm:prSet presAssocID="{BCFC3EFA-F2E3-49D4-A6EA-1FD5CFDAD15B}" presName="Name64" presStyleLbl="parChTrans1D2" presStyleIdx="1" presStyleCnt="3"/>
      <dgm:spPr/>
    </dgm:pt>
    <dgm:pt modelId="{0C6D6AA2-7976-4799-A04F-3FE54F794D16}" type="pres">
      <dgm:prSet presAssocID="{64610DC1-F93B-4C19-A23E-FA06B135E75E}" presName="hierRoot2" presStyleCnt="0">
        <dgm:presLayoutVars>
          <dgm:hierBranch val="init"/>
        </dgm:presLayoutVars>
      </dgm:prSet>
      <dgm:spPr/>
    </dgm:pt>
    <dgm:pt modelId="{7A30249E-077C-4D70-9648-FED7DA57AB35}" type="pres">
      <dgm:prSet presAssocID="{64610DC1-F93B-4C19-A23E-FA06B135E75E}" presName="rootComposite" presStyleCnt="0"/>
      <dgm:spPr/>
    </dgm:pt>
    <dgm:pt modelId="{4A21E213-6A2F-4DF5-841B-B30731550A33}" type="pres">
      <dgm:prSet presAssocID="{64610DC1-F93B-4C19-A23E-FA06B135E75E}" presName="rootText" presStyleLbl="node2" presStyleIdx="1" presStyleCnt="3" custScaleX="84618">
        <dgm:presLayoutVars>
          <dgm:chPref val="3"/>
        </dgm:presLayoutVars>
      </dgm:prSet>
      <dgm:spPr/>
    </dgm:pt>
    <dgm:pt modelId="{0F5CF33D-5DD4-4C84-B0F1-06DE3AF96BF4}" type="pres">
      <dgm:prSet presAssocID="{64610DC1-F93B-4C19-A23E-FA06B135E75E}" presName="rootConnector" presStyleLbl="node2" presStyleIdx="1" presStyleCnt="3"/>
      <dgm:spPr/>
    </dgm:pt>
    <dgm:pt modelId="{1353C383-3004-4F22-AC99-9F4C57EC1A8B}" type="pres">
      <dgm:prSet presAssocID="{64610DC1-F93B-4C19-A23E-FA06B135E75E}" presName="hierChild4" presStyleCnt="0"/>
      <dgm:spPr/>
    </dgm:pt>
    <dgm:pt modelId="{0C26FAEE-3D06-4AEF-AB6F-DC33B1684474}" type="pres">
      <dgm:prSet presAssocID="{64610DC1-F93B-4C19-A23E-FA06B135E75E}" presName="hierChild5" presStyleCnt="0"/>
      <dgm:spPr/>
    </dgm:pt>
    <dgm:pt modelId="{D2150D56-6D24-486D-95A3-FDFCA187FB26}" type="pres">
      <dgm:prSet presAssocID="{6730F360-EA30-46B3-9059-5741EA0B9D76}" presName="Name64" presStyleLbl="parChTrans1D2" presStyleIdx="2" presStyleCnt="3"/>
      <dgm:spPr/>
    </dgm:pt>
    <dgm:pt modelId="{36D7212E-AC73-47E4-81F9-E9D2C7446B0E}" type="pres">
      <dgm:prSet presAssocID="{FB0FFBE4-5C3C-4AD6-8A75-2B66F8D4C5B1}" presName="hierRoot2" presStyleCnt="0">
        <dgm:presLayoutVars>
          <dgm:hierBranch val="init"/>
        </dgm:presLayoutVars>
      </dgm:prSet>
      <dgm:spPr/>
    </dgm:pt>
    <dgm:pt modelId="{544FE9AB-5E2A-4482-B520-1E93E9CCA102}" type="pres">
      <dgm:prSet presAssocID="{FB0FFBE4-5C3C-4AD6-8A75-2B66F8D4C5B1}" presName="rootComposite" presStyleCnt="0"/>
      <dgm:spPr/>
    </dgm:pt>
    <dgm:pt modelId="{B65896A5-3D44-4BFE-989E-C47BE01F3C53}" type="pres">
      <dgm:prSet presAssocID="{FB0FFBE4-5C3C-4AD6-8A75-2B66F8D4C5B1}" presName="rootText" presStyleLbl="node2" presStyleIdx="2" presStyleCnt="3" custScaleX="84618">
        <dgm:presLayoutVars>
          <dgm:chPref val="3"/>
        </dgm:presLayoutVars>
      </dgm:prSet>
      <dgm:spPr/>
    </dgm:pt>
    <dgm:pt modelId="{2DDCF328-70D5-4E5A-B8E7-0A98B2DDBACB}" type="pres">
      <dgm:prSet presAssocID="{FB0FFBE4-5C3C-4AD6-8A75-2B66F8D4C5B1}" presName="rootConnector" presStyleLbl="node2" presStyleIdx="2" presStyleCnt="3"/>
      <dgm:spPr/>
    </dgm:pt>
    <dgm:pt modelId="{135A3A1D-5BEC-46CE-B9B5-03D4CCA7898D}" type="pres">
      <dgm:prSet presAssocID="{FB0FFBE4-5C3C-4AD6-8A75-2B66F8D4C5B1}" presName="hierChild4" presStyleCnt="0"/>
      <dgm:spPr/>
    </dgm:pt>
    <dgm:pt modelId="{D4C07F63-9E36-4461-B3AA-D6A479A94A89}" type="pres">
      <dgm:prSet presAssocID="{FB0FFBE4-5C3C-4AD6-8A75-2B66F8D4C5B1}" presName="hierChild5" presStyleCnt="0"/>
      <dgm:spPr/>
    </dgm:pt>
    <dgm:pt modelId="{3A23693D-3B96-4E8A-A8EA-7B3888FF838D}" type="pres">
      <dgm:prSet presAssocID="{78785D9F-0B55-4068-B4E9-E0B2F384C0CC}" presName="hierChild3" presStyleCnt="0"/>
      <dgm:spPr/>
    </dgm:pt>
  </dgm:ptLst>
  <dgm:cxnLst>
    <dgm:cxn modelId="{88160A09-6C21-45F5-8D4A-0A69893745EB}" type="presOf" srcId="{2CE3E2B9-0C7A-4873-8CCD-AC5DFA9AA6D8}" destId="{7979D05B-951A-486F-9F5A-663DEE51151E}" srcOrd="0" destOrd="0" presId="urn:microsoft.com/office/officeart/2009/3/layout/HorizontalOrganizationChart"/>
    <dgm:cxn modelId="{38FC5D61-4034-4349-B11A-BB9F86FFB951}" type="presOf" srcId="{2CE3E2B9-0C7A-4873-8CCD-AC5DFA9AA6D8}" destId="{BE34770A-A449-4626-A89A-D7CE7B1AF806}" srcOrd="1" destOrd="0" presId="urn:microsoft.com/office/officeart/2009/3/layout/HorizontalOrganizationChart"/>
    <dgm:cxn modelId="{F8D85E50-41CD-4FFE-8836-4B47D00EDA34}" type="presOf" srcId="{FB0FFBE4-5C3C-4AD6-8A75-2B66F8D4C5B1}" destId="{B65896A5-3D44-4BFE-989E-C47BE01F3C53}" srcOrd="0" destOrd="0" presId="urn:microsoft.com/office/officeart/2009/3/layout/HorizontalOrganizationChart"/>
    <dgm:cxn modelId="{EFB33F7E-3554-4098-A3D8-E4F995C8DD34}" type="presOf" srcId="{BCFC3EFA-F2E3-49D4-A6EA-1FD5CFDAD15B}" destId="{037FCEA5-F067-42A8-AA77-1183609C57A9}" srcOrd="0" destOrd="0" presId="urn:microsoft.com/office/officeart/2009/3/layout/HorizontalOrganizationChart"/>
    <dgm:cxn modelId="{F58D6B89-01A8-42CE-9C11-B5618CA31435}" type="presOf" srcId="{64610DC1-F93B-4C19-A23E-FA06B135E75E}" destId="{0F5CF33D-5DD4-4C84-B0F1-06DE3AF96BF4}" srcOrd="1" destOrd="0" presId="urn:microsoft.com/office/officeart/2009/3/layout/HorizontalOrganizationChart"/>
    <dgm:cxn modelId="{C11B2B8A-5DFB-4B19-AC58-9E2AF5781AEE}" srcId="{78785D9F-0B55-4068-B4E9-E0B2F384C0CC}" destId="{FB0FFBE4-5C3C-4AD6-8A75-2B66F8D4C5B1}" srcOrd="2" destOrd="0" parTransId="{6730F360-EA30-46B3-9059-5741EA0B9D76}" sibTransId="{2CD03B85-CA71-435C-A565-A2A8B66C26A8}"/>
    <dgm:cxn modelId="{97CF998C-C80D-436C-AC74-567B3DCBCBC4}" type="presOf" srcId="{78785D9F-0B55-4068-B4E9-E0B2F384C0CC}" destId="{CEDD6715-6732-4230-8811-66864DCA19DB}" srcOrd="1" destOrd="0" presId="urn:microsoft.com/office/officeart/2009/3/layout/HorizontalOrganizationChart"/>
    <dgm:cxn modelId="{3D8CBD90-E1A7-46F2-B5AB-075C6006BB2B}" type="presOf" srcId="{FB0FFBE4-5C3C-4AD6-8A75-2B66F8D4C5B1}" destId="{2DDCF328-70D5-4E5A-B8E7-0A98B2DDBACB}" srcOrd="1" destOrd="0" presId="urn:microsoft.com/office/officeart/2009/3/layout/HorizontalOrganizationChart"/>
    <dgm:cxn modelId="{096A819C-C01A-426B-87DE-97A2D2844B19}" type="presOf" srcId="{EAC077A5-1915-45C6-9276-866654874149}" destId="{7B5D6FA3-389E-46BA-84FF-E95225F653D0}" srcOrd="0" destOrd="0" presId="urn:microsoft.com/office/officeart/2009/3/layout/HorizontalOrganizationChart"/>
    <dgm:cxn modelId="{6B1302C6-AA5E-4388-B30E-7747DCDE4C89}" srcId="{EAC077A5-1915-45C6-9276-866654874149}" destId="{78785D9F-0B55-4068-B4E9-E0B2F384C0CC}" srcOrd="0" destOrd="0" parTransId="{0C45F3F9-657F-41DB-80A5-8982D56E2E9F}" sibTransId="{D74EB655-6259-4568-981E-F8B8B8F05B1F}"/>
    <dgm:cxn modelId="{F0A5DECA-18DF-4257-9251-DD83FB7CE40C}" srcId="{78785D9F-0B55-4068-B4E9-E0B2F384C0CC}" destId="{64610DC1-F93B-4C19-A23E-FA06B135E75E}" srcOrd="1" destOrd="0" parTransId="{BCFC3EFA-F2E3-49D4-A6EA-1FD5CFDAD15B}" sibTransId="{C37FEED3-6E54-46DB-9A94-639612E23F99}"/>
    <dgm:cxn modelId="{014D8BCB-236E-4FCC-8AA8-41EF518CD1AE}" type="presOf" srcId="{78785D9F-0B55-4068-B4E9-E0B2F384C0CC}" destId="{5B0BE6AF-F8C8-4104-8360-4B1F7F99D312}" srcOrd="0" destOrd="0" presId="urn:microsoft.com/office/officeart/2009/3/layout/HorizontalOrganizationChart"/>
    <dgm:cxn modelId="{E7A3A0DE-9A8D-4165-AAAC-810B19519B6D}" type="presOf" srcId="{64610DC1-F93B-4C19-A23E-FA06B135E75E}" destId="{4A21E213-6A2F-4DF5-841B-B30731550A33}" srcOrd="0" destOrd="0" presId="urn:microsoft.com/office/officeart/2009/3/layout/HorizontalOrganizationChart"/>
    <dgm:cxn modelId="{B05FC4E1-00B4-4740-9F8D-CDB49DFFFA07}" type="presOf" srcId="{3EDD4EF6-DF3D-4D9B-BA66-A598396E1848}" destId="{250ACABF-68C8-4F19-9EDA-A6410C211C41}" srcOrd="0" destOrd="0" presId="urn:microsoft.com/office/officeart/2009/3/layout/HorizontalOrganizationChart"/>
    <dgm:cxn modelId="{C1C459EA-E860-483B-BB26-BE1081C0AAB7}" type="presOf" srcId="{6730F360-EA30-46B3-9059-5741EA0B9D76}" destId="{D2150D56-6D24-486D-95A3-FDFCA187FB26}" srcOrd="0" destOrd="0" presId="urn:microsoft.com/office/officeart/2009/3/layout/HorizontalOrganizationChart"/>
    <dgm:cxn modelId="{FACD16FF-52B9-4080-85AF-553A844045AF}" srcId="{78785D9F-0B55-4068-B4E9-E0B2F384C0CC}" destId="{2CE3E2B9-0C7A-4873-8CCD-AC5DFA9AA6D8}" srcOrd="0" destOrd="0" parTransId="{3EDD4EF6-DF3D-4D9B-BA66-A598396E1848}" sibTransId="{33F147AB-A195-4464-A07A-39DCDBC68778}"/>
    <dgm:cxn modelId="{405F0B82-1E27-4DCA-8702-AF152C3589F9}" type="presParOf" srcId="{7B5D6FA3-389E-46BA-84FF-E95225F653D0}" destId="{450DB328-3C25-41A6-9B0B-9C14E01EBAEE}" srcOrd="0" destOrd="0" presId="urn:microsoft.com/office/officeart/2009/3/layout/HorizontalOrganizationChart"/>
    <dgm:cxn modelId="{3AB73D56-EFF2-41ED-8B0A-A59D1E79E753}" type="presParOf" srcId="{450DB328-3C25-41A6-9B0B-9C14E01EBAEE}" destId="{D6E99369-CCFB-4C8E-880E-D6488724BE79}" srcOrd="0" destOrd="0" presId="urn:microsoft.com/office/officeart/2009/3/layout/HorizontalOrganizationChart"/>
    <dgm:cxn modelId="{8DFB513D-DC2D-4F23-AAAD-B9CF11E3ED43}" type="presParOf" srcId="{D6E99369-CCFB-4C8E-880E-D6488724BE79}" destId="{5B0BE6AF-F8C8-4104-8360-4B1F7F99D312}" srcOrd="0" destOrd="0" presId="urn:microsoft.com/office/officeart/2009/3/layout/HorizontalOrganizationChart"/>
    <dgm:cxn modelId="{3943B9DC-F7EF-404D-9A41-BDDE3B3D6977}" type="presParOf" srcId="{D6E99369-CCFB-4C8E-880E-D6488724BE79}" destId="{CEDD6715-6732-4230-8811-66864DCA19DB}" srcOrd="1" destOrd="0" presId="urn:microsoft.com/office/officeart/2009/3/layout/HorizontalOrganizationChart"/>
    <dgm:cxn modelId="{B372F165-3006-4F35-B661-8AB30FDE0D5C}" type="presParOf" srcId="{450DB328-3C25-41A6-9B0B-9C14E01EBAEE}" destId="{F0F1240C-3297-491E-BF3C-08909A2F82F3}" srcOrd="1" destOrd="0" presId="urn:microsoft.com/office/officeart/2009/3/layout/HorizontalOrganizationChart"/>
    <dgm:cxn modelId="{0BD52582-6A12-40EE-A05F-EF5B59DDCFD5}" type="presParOf" srcId="{F0F1240C-3297-491E-BF3C-08909A2F82F3}" destId="{250ACABF-68C8-4F19-9EDA-A6410C211C41}" srcOrd="0" destOrd="0" presId="urn:microsoft.com/office/officeart/2009/3/layout/HorizontalOrganizationChart"/>
    <dgm:cxn modelId="{45949F9C-8AF4-4AF5-8EBA-E1C67CF8FB3E}" type="presParOf" srcId="{F0F1240C-3297-491E-BF3C-08909A2F82F3}" destId="{736F9355-2389-42EB-954C-CD558E7A945F}" srcOrd="1" destOrd="0" presId="urn:microsoft.com/office/officeart/2009/3/layout/HorizontalOrganizationChart"/>
    <dgm:cxn modelId="{2C6E1F1A-97D8-41BC-8D05-3B5A4DA4EE11}" type="presParOf" srcId="{736F9355-2389-42EB-954C-CD558E7A945F}" destId="{149B4C9C-1500-4FED-AFEB-E3B41E770E78}" srcOrd="0" destOrd="0" presId="urn:microsoft.com/office/officeart/2009/3/layout/HorizontalOrganizationChart"/>
    <dgm:cxn modelId="{026116F4-2EF3-438F-866B-FA8FA6B6528E}" type="presParOf" srcId="{149B4C9C-1500-4FED-AFEB-E3B41E770E78}" destId="{7979D05B-951A-486F-9F5A-663DEE51151E}" srcOrd="0" destOrd="0" presId="urn:microsoft.com/office/officeart/2009/3/layout/HorizontalOrganizationChart"/>
    <dgm:cxn modelId="{01674084-549D-49CA-9753-F15FED4B280F}" type="presParOf" srcId="{149B4C9C-1500-4FED-AFEB-E3B41E770E78}" destId="{BE34770A-A449-4626-A89A-D7CE7B1AF806}" srcOrd="1" destOrd="0" presId="urn:microsoft.com/office/officeart/2009/3/layout/HorizontalOrganizationChart"/>
    <dgm:cxn modelId="{9C001604-224C-4AFF-AC85-24F197A6AB20}" type="presParOf" srcId="{736F9355-2389-42EB-954C-CD558E7A945F}" destId="{02772935-4522-407B-B0AD-1EC85F913F34}" srcOrd="1" destOrd="0" presId="urn:microsoft.com/office/officeart/2009/3/layout/HorizontalOrganizationChart"/>
    <dgm:cxn modelId="{7112916F-66FD-48DE-BB47-DAD934DB52EC}" type="presParOf" srcId="{736F9355-2389-42EB-954C-CD558E7A945F}" destId="{3501FDF4-6487-43FA-9626-CBFE8F617A6F}" srcOrd="2" destOrd="0" presId="urn:microsoft.com/office/officeart/2009/3/layout/HorizontalOrganizationChart"/>
    <dgm:cxn modelId="{597209D3-BD8B-4CB7-97D0-8D82FF2C8582}" type="presParOf" srcId="{F0F1240C-3297-491E-BF3C-08909A2F82F3}" destId="{037FCEA5-F067-42A8-AA77-1183609C57A9}" srcOrd="2" destOrd="0" presId="urn:microsoft.com/office/officeart/2009/3/layout/HorizontalOrganizationChart"/>
    <dgm:cxn modelId="{BB72F49D-0790-412D-A32A-A5F01A3368DB}" type="presParOf" srcId="{F0F1240C-3297-491E-BF3C-08909A2F82F3}" destId="{0C6D6AA2-7976-4799-A04F-3FE54F794D16}" srcOrd="3" destOrd="0" presId="urn:microsoft.com/office/officeart/2009/3/layout/HorizontalOrganizationChart"/>
    <dgm:cxn modelId="{C5E33950-2ECB-4E39-ADCB-CAA0BC9914C8}" type="presParOf" srcId="{0C6D6AA2-7976-4799-A04F-3FE54F794D16}" destId="{7A30249E-077C-4D70-9648-FED7DA57AB35}" srcOrd="0" destOrd="0" presId="urn:microsoft.com/office/officeart/2009/3/layout/HorizontalOrganizationChart"/>
    <dgm:cxn modelId="{1B4A1C7A-10D3-474F-9D63-BA47D8E2F6CA}" type="presParOf" srcId="{7A30249E-077C-4D70-9648-FED7DA57AB35}" destId="{4A21E213-6A2F-4DF5-841B-B30731550A33}" srcOrd="0" destOrd="0" presId="urn:microsoft.com/office/officeart/2009/3/layout/HorizontalOrganizationChart"/>
    <dgm:cxn modelId="{1F3870C6-5996-41E3-96C1-5A621B4029A3}" type="presParOf" srcId="{7A30249E-077C-4D70-9648-FED7DA57AB35}" destId="{0F5CF33D-5DD4-4C84-B0F1-06DE3AF96BF4}" srcOrd="1" destOrd="0" presId="urn:microsoft.com/office/officeart/2009/3/layout/HorizontalOrganizationChart"/>
    <dgm:cxn modelId="{5783B6E1-5F25-4D8A-959F-D8DDD96E600A}" type="presParOf" srcId="{0C6D6AA2-7976-4799-A04F-3FE54F794D16}" destId="{1353C383-3004-4F22-AC99-9F4C57EC1A8B}" srcOrd="1" destOrd="0" presId="urn:microsoft.com/office/officeart/2009/3/layout/HorizontalOrganizationChart"/>
    <dgm:cxn modelId="{47CAC4C9-CE1B-4924-BDBA-8D508891DCD3}" type="presParOf" srcId="{0C6D6AA2-7976-4799-A04F-3FE54F794D16}" destId="{0C26FAEE-3D06-4AEF-AB6F-DC33B1684474}" srcOrd="2" destOrd="0" presId="urn:microsoft.com/office/officeart/2009/3/layout/HorizontalOrganizationChart"/>
    <dgm:cxn modelId="{9F89B11B-CE85-4BE2-AEC6-682F0816F6FB}" type="presParOf" srcId="{F0F1240C-3297-491E-BF3C-08909A2F82F3}" destId="{D2150D56-6D24-486D-95A3-FDFCA187FB26}" srcOrd="4" destOrd="0" presId="urn:microsoft.com/office/officeart/2009/3/layout/HorizontalOrganizationChart"/>
    <dgm:cxn modelId="{B8677AEB-8F95-48B0-83E0-FCACCC3E3341}" type="presParOf" srcId="{F0F1240C-3297-491E-BF3C-08909A2F82F3}" destId="{36D7212E-AC73-47E4-81F9-E9D2C7446B0E}" srcOrd="5" destOrd="0" presId="urn:microsoft.com/office/officeart/2009/3/layout/HorizontalOrganizationChart"/>
    <dgm:cxn modelId="{CEAF27EB-3F33-461D-B34B-39681B8B8296}" type="presParOf" srcId="{36D7212E-AC73-47E4-81F9-E9D2C7446B0E}" destId="{544FE9AB-5E2A-4482-B520-1E93E9CCA102}" srcOrd="0" destOrd="0" presId="urn:microsoft.com/office/officeart/2009/3/layout/HorizontalOrganizationChart"/>
    <dgm:cxn modelId="{00AF9DDB-FC04-4C72-A001-7800D8DD5AC5}" type="presParOf" srcId="{544FE9AB-5E2A-4482-B520-1E93E9CCA102}" destId="{B65896A5-3D44-4BFE-989E-C47BE01F3C53}" srcOrd="0" destOrd="0" presId="urn:microsoft.com/office/officeart/2009/3/layout/HorizontalOrganizationChart"/>
    <dgm:cxn modelId="{2B5B234E-3931-473D-9D98-9F48458EBF58}" type="presParOf" srcId="{544FE9AB-5E2A-4482-B520-1E93E9CCA102}" destId="{2DDCF328-70D5-4E5A-B8E7-0A98B2DDBACB}" srcOrd="1" destOrd="0" presId="urn:microsoft.com/office/officeart/2009/3/layout/HorizontalOrganizationChart"/>
    <dgm:cxn modelId="{E224B5E1-A9EA-42F8-9F99-68CF743C48A3}" type="presParOf" srcId="{36D7212E-AC73-47E4-81F9-E9D2C7446B0E}" destId="{135A3A1D-5BEC-46CE-B9B5-03D4CCA7898D}" srcOrd="1" destOrd="0" presId="urn:microsoft.com/office/officeart/2009/3/layout/HorizontalOrganizationChart"/>
    <dgm:cxn modelId="{A65B3F18-0F70-4D91-AA93-4C6BE3FC6EAB}" type="presParOf" srcId="{36D7212E-AC73-47E4-81F9-E9D2C7446B0E}" destId="{D4C07F63-9E36-4461-B3AA-D6A479A94A89}" srcOrd="2" destOrd="0" presId="urn:microsoft.com/office/officeart/2009/3/layout/HorizontalOrganizationChart"/>
    <dgm:cxn modelId="{955A7030-3D01-42DD-8B89-540D1B447839}" type="presParOf" srcId="{450DB328-3C25-41A6-9B0B-9C14E01EBAEE}" destId="{3A23693D-3B96-4E8A-A8EA-7B3888FF838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9E145-25FB-43F8-9F28-3BBD469C0A35}">
      <dsp:nvSpPr>
        <dsp:cNvPr id="0" name=""/>
        <dsp:cNvSpPr/>
      </dsp:nvSpPr>
      <dsp:spPr>
        <a:xfrm>
          <a:off x="0" y="592"/>
          <a:ext cx="10471150" cy="13857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63352-C08E-4F87-AFBF-0CF2DA0B8FD6}">
      <dsp:nvSpPr>
        <dsp:cNvPr id="0" name=""/>
        <dsp:cNvSpPr/>
      </dsp:nvSpPr>
      <dsp:spPr>
        <a:xfrm>
          <a:off x="419197" y="312391"/>
          <a:ext cx="762176" cy="7621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752F2-28A4-4A7E-8572-DD207219DDEA}">
      <dsp:nvSpPr>
        <dsp:cNvPr id="0" name=""/>
        <dsp:cNvSpPr/>
      </dsp:nvSpPr>
      <dsp:spPr>
        <a:xfrm>
          <a:off x="1600571" y="592"/>
          <a:ext cx="8870578" cy="138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61" tIns="146661" rIns="146661" bIns="146661" numCol="1" spcCol="1270" anchor="ctr" anchorCtr="0">
          <a:noAutofit/>
        </a:bodyPr>
        <a:lstStyle/>
        <a:p>
          <a:pPr marL="0" lvl="0" indent="0" algn="l" defTabSz="1111250">
            <a:lnSpc>
              <a:spcPct val="100000"/>
            </a:lnSpc>
            <a:spcBef>
              <a:spcPct val="0"/>
            </a:spcBef>
            <a:spcAft>
              <a:spcPct val="35000"/>
            </a:spcAft>
            <a:buNone/>
          </a:pPr>
          <a:r>
            <a:rPr lang="en-US" sz="2500" b="0" i="0" kern="1200" dirty="0"/>
            <a:t>Mitigation menu/strategic training and workshops for consequence based/CIE approach, template &amp; training</a:t>
          </a:r>
          <a:endParaRPr lang="en-US" sz="2500" kern="1200" dirty="0"/>
        </a:p>
      </dsp:txBody>
      <dsp:txXfrm>
        <a:off x="1600571" y="592"/>
        <a:ext cx="8870578" cy="1385775"/>
      </dsp:txXfrm>
    </dsp:sp>
    <dsp:sp modelId="{CF2B7393-A3A5-4330-8025-44E433E060CE}">
      <dsp:nvSpPr>
        <dsp:cNvPr id="0" name=""/>
        <dsp:cNvSpPr/>
      </dsp:nvSpPr>
      <dsp:spPr>
        <a:xfrm>
          <a:off x="0" y="1732812"/>
          <a:ext cx="10471150" cy="13857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F84C4-CAF7-4F42-86FC-47975FCA4F16}">
      <dsp:nvSpPr>
        <dsp:cNvPr id="0" name=""/>
        <dsp:cNvSpPr/>
      </dsp:nvSpPr>
      <dsp:spPr>
        <a:xfrm>
          <a:off x="419197" y="2044611"/>
          <a:ext cx="762176" cy="7621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B8AC1-2130-4868-BE9E-1193311F8E29}">
      <dsp:nvSpPr>
        <dsp:cNvPr id="0" name=""/>
        <dsp:cNvSpPr/>
      </dsp:nvSpPr>
      <dsp:spPr>
        <a:xfrm>
          <a:off x="1600571" y="1732812"/>
          <a:ext cx="8870578" cy="138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61" tIns="146661" rIns="146661" bIns="146661" numCol="1" spcCol="1270" anchor="ctr" anchorCtr="0">
          <a:noAutofit/>
        </a:bodyPr>
        <a:lstStyle/>
        <a:p>
          <a:pPr marL="0" lvl="0" indent="0" algn="l" defTabSz="1111250">
            <a:lnSpc>
              <a:spcPct val="100000"/>
            </a:lnSpc>
            <a:spcBef>
              <a:spcPct val="0"/>
            </a:spcBef>
            <a:spcAft>
              <a:spcPct val="35000"/>
            </a:spcAft>
            <a:buNone/>
          </a:pPr>
          <a:r>
            <a:rPr lang="en-US" sz="2500" kern="1200" dirty="0"/>
            <a:t>Key Injects: Procurement, Contracting, Design, Operations &amp; maintenance </a:t>
          </a:r>
        </a:p>
      </dsp:txBody>
      <dsp:txXfrm>
        <a:off x="1600571" y="1732812"/>
        <a:ext cx="8870578" cy="1385775"/>
      </dsp:txXfrm>
    </dsp:sp>
    <dsp:sp modelId="{C0217BFD-F34F-4CA5-92DA-A5E9037DC6EF}">
      <dsp:nvSpPr>
        <dsp:cNvPr id="0" name=""/>
        <dsp:cNvSpPr/>
      </dsp:nvSpPr>
      <dsp:spPr>
        <a:xfrm>
          <a:off x="0" y="3465031"/>
          <a:ext cx="10471150" cy="138577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1392F5-52E4-4E52-8292-AA9BBE1421EE}">
      <dsp:nvSpPr>
        <dsp:cNvPr id="0" name=""/>
        <dsp:cNvSpPr/>
      </dsp:nvSpPr>
      <dsp:spPr>
        <a:xfrm>
          <a:off x="419197" y="3776831"/>
          <a:ext cx="762176" cy="7621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73538-1B92-4B15-92BD-01B8F5028496}">
      <dsp:nvSpPr>
        <dsp:cNvPr id="0" name=""/>
        <dsp:cNvSpPr/>
      </dsp:nvSpPr>
      <dsp:spPr>
        <a:xfrm>
          <a:off x="1600571" y="3465031"/>
          <a:ext cx="8870578" cy="1385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61" tIns="146661" rIns="146661" bIns="146661" numCol="1" spcCol="1270" anchor="ctr" anchorCtr="0">
          <a:noAutofit/>
        </a:bodyPr>
        <a:lstStyle/>
        <a:p>
          <a:pPr marL="0" lvl="0" indent="0" algn="l" defTabSz="1111250">
            <a:lnSpc>
              <a:spcPct val="100000"/>
            </a:lnSpc>
            <a:spcBef>
              <a:spcPct val="0"/>
            </a:spcBef>
            <a:spcAft>
              <a:spcPct val="35000"/>
            </a:spcAft>
            <a:buNone/>
          </a:pPr>
          <a:r>
            <a:rPr lang="en-US" sz="2500" b="0" i="0" kern="1200" dirty="0"/>
            <a:t>Operate through, maintain the investment, resilience and reliability </a:t>
          </a:r>
          <a:endParaRPr lang="en-US" sz="2500" kern="1200" dirty="0"/>
        </a:p>
      </dsp:txBody>
      <dsp:txXfrm>
        <a:off x="1600571" y="3465031"/>
        <a:ext cx="8870578" cy="1385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3F97C-3E13-284E-AE27-17A3A41025A0}">
      <dsp:nvSpPr>
        <dsp:cNvPr id="0" name=""/>
        <dsp:cNvSpPr/>
      </dsp:nvSpPr>
      <dsp:spPr>
        <a:xfrm>
          <a:off x="3067" y="1678198"/>
          <a:ext cx="3737505" cy="1495002"/>
        </a:xfrm>
        <a:prstGeom prst="chevron">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GDO Technical Assistance</a:t>
          </a:r>
        </a:p>
      </dsp:txBody>
      <dsp:txXfrm>
        <a:off x="750568" y="1678198"/>
        <a:ext cx="2242503" cy="1495002"/>
      </dsp:txXfrm>
    </dsp:sp>
    <dsp:sp modelId="{6386292C-609F-B841-99F9-116AC4FE188F}">
      <dsp:nvSpPr>
        <dsp:cNvPr id="0" name=""/>
        <dsp:cNvSpPr/>
      </dsp:nvSpPr>
      <dsp:spPr>
        <a:xfrm>
          <a:off x="3366822" y="1678198"/>
          <a:ext cx="3737505" cy="1495002"/>
        </a:xfrm>
        <a:prstGeom prst="chevron">
          <a:avLst/>
        </a:prstGeom>
        <a:solidFill>
          <a:schemeClr val="accent5">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INL Securing Digital Energy Infrastructure Program</a:t>
          </a:r>
        </a:p>
      </dsp:txBody>
      <dsp:txXfrm>
        <a:off x="4114323" y="1678198"/>
        <a:ext cx="2242503" cy="1495002"/>
      </dsp:txXfrm>
    </dsp:sp>
    <dsp:sp modelId="{DB809B44-C4CE-4246-9EB6-78822684D66F}">
      <dsp:nvSpPr>
        <dsp:cNvPr id="0" name=""/>
        <dsp:cNvSpPr/>
      </dsp:nvSpPr>
      <dsp:spPr>
        <a:xfrm>
          <a:off x="6730577" y="1678198"/>
          <a:ext cx="3737505" cy="1495002"/>
        </a:xfrm>
        <a:prstGeom prst="chevron">
          <a:avLst/>
        </a:prstGeom>
        <a:solidFill>
          <a:schemeClr val="accent5">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Digital Assurance TA</a:t>
          </a:r>
        </a:p>
      </dsp:txBody>
      <dsp:txXfrm>
        <a:off x="7478078" y="1678198"/>
        <a:ext cx="2242503" cy="1495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7C77C-9852-4B75-86D8-932D77DC4059}">
      <dsp:nvSpPr>
        <dsp:cNvPr id="0" name=""/>
        <dsp:cNvSpPr/>
      </dsp:nvSpPr>
      <dsp:spPr>
        <a:xfrm>
          <a:off x="3254" y="125308"/>
          <a:ext cx="3173499"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Short Advisory</a:t>
          </a:r>
        </a:p>
      </dsp:txBody>
      <dsp:txXfrm>
        <a:off x="3254" y="125308"/>
        <a:ext cx="3173499" cy="806400"/>
      </dsp:txXfrm>
    </dsp:sp>
    <dsp:sp modelId="{A801B7C0-2D0B-4FF9-9867-DCB0561CBB60}">
      <dsp:nvSpPr>
        <dsp:cNvPr id="0" name=""/>
        <dsp:cNvSpPr/>
      </dsp:nvSpPr>
      <dsp:spPr>
        <a:xfrm>
          <a:off x="3254" y="931708"/>
          <a:ext cx="3173499" cy="32943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Quick questions</a:t>
          </a:r>
        </a:p>
        <a:p>
          <a:pPr marL="285750" lvl="1" indent="-285750" algn="l" defTabSz="1244600">
            <a:lnSpc>
              <a:spcPct val="90000"/>
            </a:lnSpc>
            <a:spcBef>
              <a:spcPct val="0"/>
            </a:spcBef>
            <a:spcAft>
              <a:spcPct val="15000"/>
            </a:spcAft>
            <a:buChar char="•"/>
          </a:pPr>
          <a:r>
            <a:rPr lang="en-US" sz="2800" kern="1200" dirty="0"/>
            <a:t>Consultations with SMEs</a:t>
          </a:r>
        </a:p>
        <a:p>
          <a:pPr marL="285750" lvl="1" indent="-285750" algn="l" defTabSz="1244600">
            <a:lnSpc>
              <a:spcPct val="90000"/>
            </a:lnSpc>
            <a:spcBef>
              <a:spcPct val="0"/>
            </a:spcBef>
            <a:spcAft>
              <a:spcPct val="15000"/>
            </a:spcAft>
            <a:buChar char="•"/>
          </a:pPr>
          <a:r>
            <a:rPr lang="en-US" sz="2800" kern="1200" dirty="0"/>
            <a:t>Overview of available resources</a:t>
          </a:r>
        </a:p>
      </dsp:txBody>
      <dsp:txXfrm>
        <a:off x="3254" y="931708"/>
        <a:ext cx="3173499" cy="3294321"/>
      </dsp:txXfrm>
    </dsp:sp>
    <dsp:sp modelId="{4F996D5D-6670-487B-87D7-61DC8343195D}">
      <dsp:nvSpPr>
        <dsp:cNvPr id="0" name=""/>
        <dsp:cNvSpPr/>
      </dsp:nvSpPr>
      <dsp:spPr>
        <a:xfrm>
          <a:off x="3621043" y="125308"/>
          <a:ext cx="3173499"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Expert Match</a:t>
          </a:r>
        </a:p>
      </dsp:txBody>
      <dsp:txXfrm>
        <a:off x="3621043" y="125308"/>
        <a:ext cx="3173499" cy="806400"/>
      </dsp:txXfrm>
    </dsp:sp>
    <dsp:sp modelId="{16B7C492-BDA2-4F5C-9C0D-AD172CE49AC7}">
      <dsp:nvSpPr>
        <dsp:cNvPr id="0" name=""/>
        <dsp:cNvSpPr/>
      </dsp:nvSpPr>
      <dsp:spPr>
        <a:xfrm>
          <a:off x="3621043" y="931708"/>
          <a:ext cx="3173499" cy="32943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Workshops and webinars</a:t>
          </a:r>
        </a:p>
        <a:p>
          <a:pPr marL="285750" lvl="1" indent="-285750" algn="l" defTabSz="1244600">
            <a:lnSpc>
              <a:spcPct val="90000"/>
            </a:lnSpc>
            <a:spcBef>
              <a:spcPct val="0"/>
            </a:spcBef>
            <a:spcAft>
              <a:spcPct val="15000"/>
            </a:spcAft>
            <a:buChar char="•"/>
          </a:pPr>
          <a:r>
            <a:rPr lang="en-US" sz="2800" kern="1200" dirty="0"/>
            <a:t>Personalized discussion of application of available resources</a:t>
          </a:r>
        </a:p>
      </dsp:txBody>
      <dsp:txXfrm>
        <a:off x="3621043" y="931708"/>
        <a:ext cx="3173499" cy="3294321"/>
      </dsp:txXfrm>
    </dsp:sp>
    <dsp:sp modelId="{DD89D93C-54C4-44C4-B741-6EC892B5112C}">
      <dsp:nvSpPr>
        <dsp:cNvPr id="0" name=""/>
        <dsp:cNvSpPr/>
      </dsp:nvSpPr>
      <dsp:spPr>
        <a:xfrm>
          <a:off x="7238832" y="125308"/>
          <a:ext cx="3173499"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Deep Dive</a:t>
          </a:r>
        </a:p>
      </dsp:txBody>
      <dsp:txXfrm>
        <a:off x="7238832" y="125308"/>
        <a:ext cx="3173499" cy="806400"/>
      </dsp:txXfrm>
    </dsp:sp>
    <dsp:sp modelId="{A1DDE963-F39D-42E4-B359-C68E801DC4E7}">
      <dsp:nvSpPr>
        <dsp:cNvPr id="0" name=""/>
        <dsp:cNvSpPr/>
      </dsp:nvSpPr>
      <dsp:spPr>
        <a:xfrm>
          <a:off x="7238832" y="931708"/>
          <a:ext cx="3173499" cy="329432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Address inquiries with length development processes</a:t>
          </a:r>
        </a:p>
        <a:p>
          <a:pPr marL="285750" lvl="1" indent="-285750" algn="l" defTabSz="1244600">
            <a:lnSpc>
              <a:spcPct val="90000"/>
            </a:lnSpc>
            <a:spcBef>
              <a:spcPct val="0"/>
            </a:spcBef>
            <a:spcAft>
              <a:spcPct val="15000"/>
            </a:spcAft>
            <a:buChar char="•"/>
          </a:pPr>
          <a:r>
            <a:rPr lang="en-US" sz="2800" kern="1200" dirty="0"/>
            <a:t>Threat hunting</a:t>
          </a:r>
        </a:p>
        <a:p>
          <a:pPr marL="285750" lvl="1" indent="-285750" algn="l" defTabSz="1244600">
            <a:lnSpc>
              <a:spcPct val="90000"/>
            </a:lnSpc>
            <a:spcBef>
              <a:spcPct val="0"/>
            </a:spcBef>
            <a:spcAft>
              <a:spcPct val="15000"/>
            </a:spcAft>
            <a:buChar char="•"/>
          </a:pPr>
          <a:r>
            <a:rPr lang="en-US" sz="2800" kern="1200" dirty="0"/>
            <a:t>Equipment evaluation</a:t>
          </a:r>
        </a:p>
      </dsp:txBody>
      <dsp:txXfrm>
        <a:off x="7238832" y="931708"/>
        <a:ext cx="3173499" cy="3294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ED7DC-DF9C-4EAE-B564-C3397CC36444}">
      <dsp:nvSpPr>
        <dsp:cNvPr id="0" name=""/>
        <dsp:cNvSpPr/>
      </dsp:nvSpPr>
      <dsp:spPr>
        <a:xfrm>
          <a:off x="0" y="0"/>
          <a:ext cx="2867277"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Virtual SME</a:t>
          </a:r>
        </a:p>
      </dsp:txBody>
      <dsp:txXfrm>
        <a:off x="44602" y="44602"/>
        <a:ext cx="2778073" cy="824474"/>
      </dsp:txXfrm>
    </dsp:sp>
    <dsp:sp modelId="{ED3D14ED-126D-400A-8068-2003C3BF3D12}">
      <dsp:nvSpPr>
        <dsp:cNvPr id="0" name=""/>
        <dsp:cNvSpPr/>
      </dsp:nvSpPr>
      <dsp:spPr>
        <a:xfrm>
          <a:off x="0" y="969719"/>
          <a:ext cx="2867277"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3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rPr>
            <a:t>Quick virtual consultations to answer specific questions</a:t>
          </a:r>
        </a:p>
      </dsp:txBody>
      <dsp:txXfrm>
        <a:off x="0" y="969719"/>
        <a:ext cx="2867277" cy="833175"/>
      </dsp:txXfrm>
    </dsp:sp>
    <dsp:sp modelId="{0F3EC319-16AE-442F-8F0A-B2EFA5F7BD4F}">
      <dsp:nvSpPr>
        <dsp:cNvPr id="0" name=""/>
        <dsp:cNvSpPr/>
      </dsp:nvSpPr>
      <dsp:spPr>
        <a:xfrm>
          <a:off x="0" y="1802894"/>
          <a:ext cx="2867277"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Resource Overview</a:t>
          </a:r>
        </a:p>
      </dsp:txBody>
      <dsp:txXfrm>
        <a:off x="44602" y="1847496"/>
        <a:ext cx="2778073" cy="824474"/>
      </dsp:txXfrm>
    </dsp:sp>
    <dsp:sp modelId="{11A94231-6DCD-44E1-9E4D-D8C7BCBACBFD}">
      <dsp:nvSpPr>
        <dsp:cNvPr id="0" name=""/>
        <dsp:cNvSpPr/>
      </dsp:nvSpPr>
      <dsp:spPr>
        <a:xfrm>
          <a:off x="0" y="2716572"/>
          <a:ext cx="2867277"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3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rPr>
            <a:t>Call to provide overview of the resources available to support cybersecure BESS deployments</a:t>
          </a:r>
        </a:p>
      </dsp:txBody>
      <dsp:txXfrm>
        <a:off x="0" y="2716572"/>
        <a:ext cx="2867277" cy="1071225"/>
      </dsp:txXfrm>
    </dsp:sp>
    <dsp:sp modelId="{504C2961-65E0-41A2-96DC-7111A9E0E079}">
      <dsp:nvSpPr>
        <dsp:cNvPr id="0" name=""/>
        <dsp:cNvSpPr/>
      </dsp:nvSpPr>
      <dsp:spPr>
        <a:xfrm>
          <a:off x="0" y="3787797"/>
          <a:ext cx="2867277"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Assessment templates</a:t>
          </a:r>
        </a:p>
      </dsp:txBody>
      <dsp:txXfrm>
        <a:off x="44602" y="3832399"/>
        <a:ext cx="2778073" cy="824474"/>
      </dsp:txXfrm>
    </dsp:sp>
    <dsp:sp modelId="{1F148DFD-9570-435D-8343-3A2D861FD044}">
      <dsp:nvSpPr>
        <dsp:cNvPr id="0" name=""/>
        <dsp:cNvSpPr/>
      </dsp:nvSpPr>
      <dsp:spPr>
        <a:xfrm>
          <a:off x="0" y="4701476"/>
          <a:ext cx="2867277"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3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rPr>
            <a:t>Resources provided for do-it-yourself risk mitigation</a:t>
          </a:r>
        </a:p>
      </dsp:txBody>
      <dsp:txXfrm>
        <a:off x="0" y="4701476"/>
        <a:ext cx="2867277" cy="833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ED7DC-DF9C-4EAE-B564-C3397CC36444}">
      <dsp:nvSpPr>
        <dsp:cNvPr id="0" name=""/>
        <dsp:cNvSpPr/>
      </dsp:nvSpPr>
      <dsp:spPr>
        <a:xfrm>
          <a:off x="0" y="87659"/>
          <a:ext cx="33147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CIE workshops</a:t>
          </a:r>
        </a:p>
      </dsp:txBody>
      <dsp:txXfrm>
        <a:off x="25759" y="113418"/>
        <a:ext cx="3263182" cy="476152"/>
      </dsp:txXfrm>
    </dsp:sp>
    <dsp:sp modelId="{ED3D14ED-126D-400A-8068-2003C3BF3D12}">
      <dsp:nvSpPr>
        <dsp:cNvPr id="0" name=""/>
        <dsp:cNvSpPr/>
      </dsp:nvSpPr>
      <dsp:spPr>
        <a:xfrm>
          <a:off x="0" y="670042"/>
          <a:ext cx="33147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4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Cyber-informed engineering workshop or webinar </a:t>
          </a:r>
        </a:p>
      </dsp:txBody>
      <dsp:txXfrm>
        <a:off x="0" y="670042"/>
        <a:ext cx="3314700" cy="535095"/>
      </dsp:txXfrm>
    </dsp:sp>
    <dsp:sp modelId="{0F3EC319-16AE-442F-8F0A-B2EFA5F7BD4F}">
      <dsp:nvSpPr>
        <dsp:cNvPr id="0" name=""/>
        <dsp:cNvSpPr/>
      </dsp:nvSpPr>
      <dsp:spPr>
        <a:xfrm>
          <a:off x="0" y="1205137"/>
          <a:ext cx="33147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SME Consulting</a:t>
          </a:r>
        </a:p>
      </dsp:txBody>
      <dsp:txXfrm>
        <a:off x="25759" y="1230896"/>
        <a:ext cx="3263182" cy="476152"/>
      </dsp:txXfrm>
    </dsp:sp>
    <dsp:sp modelId="{11A94231-6DCD-44E1-9E4D-D8C7BCBACBFD}">
      <dsp:nvSpPr>
        <dsp:cNvPr id="0" name=""/>
        <dsp:cNvSpPr/>
      </dsp:nvSpPr>
      <dsp:spPr>
        <a:xfrm>
          <a:off x="0" y="1732808"/>
          <a:ext cx="3314700"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4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Dedicated time from an SME to discuss specific implementation challenges</a:t>
          </a:r>
        </a:p>
      </dsp:txBody>
      <dsp:txXfrm>
        <a:off x="0" y="1732808"/>
        <a:ext cx="3314700" cy="774180"/>
      </dsp:txXfrm>
    </dsp:sp>
    <dsp:sp modelId="{CC4AD356-C1BA-4A40-82A7-BAC707602DB3}">
      <dsp:nvSpPr>
        <dsp:cNvPr id="0" name=""/>
        <dsp:cNvSpPr/>
      </dsp:nvSpPr>
      <dsp:spPr>
        <a:xfrm>
          <a:off x="0" y="2506988"/>
          <a:ext cx="33147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Design Guidance</a:t>
          </a:r>
        </a:p>
      </dsp:txBody>
      <dsp:txXfrm>
        <a:off x="25759" y="2532747"/>
        <a:ext cx="3263182" cy="476152"/>
      </dsp:txXfrm>
    </dsp:sp>
    <dsp:sp modelId="{7A3F874E-F55E-4B3F-AE0A-5F905E4036AE}">
      <dsp:nvSpPr>
        <dsp:cNvPr id="0" name=""/>
        <dsp:cNvSpPr/>
      </dsp:nvSpPr>
      <dsp:spPr>
        <a:xfrm>
          <a:off x="0" y="3034658"/>
          <a:ext cx="331470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4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Individual sessions to review BESS design cybersecurity guidance and discuss personalized application</a:t>
          </a:r>
        </a:p>
      </dsp:txBody>
      <dsp:txXfrm>
        <a:off x="0" y="3034658"/>
        <a:ext cx="3314700" cy="1024650"/>
      </dsp:txXfrm>
    </dsp:sp>
    <dsp:sp modelId="{9DC8DE7D-8F59-44BB-835C-8A2832D385E8}">
      <dsp:nvSpPr>
        <dsp:cNvPr id="0" name=""/>
        <dsp:cNvSpPr/>
      </dsp:nvSpPr>
      <dsp:spPr>
        <a:xfrm>
          <a:off x="0" y="4059308"/>
          <a:ext cx="33147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Procurement Guidance</a:t>
          </a:r>
        </a:p>
      </dsp:txBody>
      <dsp:txXfrm>
        <a:off x="25759" y="4085067"/>
        <a:ext cx="3263182" cy="476152"/>
      </dsp:txXfrm>
    </dsp:sp>
    <dsp:sp modelId="{E5FDA35A-A6E0-4EAD-BE8C-9B8BA1AC12A5}">
      <dsp:nvSpPr>
        <dsp:cNvPr id="0" name=""/>
        <dsp:cNvSpPr/>
      </dsp:nvSpPr>
      <dsp:spPr>
        <a:xfrm>
          <a:off x="0" y="4586978"/>
          <a:ext cx="3314700"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4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solidFill>
            </a:rPr>
            <a:t>Individual sessions to review procurement guidance and discuss personalized application</a:t>
          </a:r>
        </a:p>
      </dsp:txBody>
      <dsp:txXfrm>
        <a:off x="0" y="4586978"/>
        <a:ext cx="3314700" cy="7741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ED7DC-DF9C-4EAE-B564-C3397CC36444}">
      <dsp:nvSpPr>
        <dsp:cNvPr id="0" name=""/>
        <dsp:cNvSpPr/>
      </dsp:nvSpPr>
      <dsp:spPr>
        <a:xfrm>
          <a:off x="0" y="424"/>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Cybersecurity Assessments</a:t>
          </a:r>
        </a:p>
      </dsp:txBody>
      <dsp:txXfrm>
        <a:off x="23760" y="24184"/>
        <a:ext cx="3384020" cy="439200"/>
      </dsp:txXfrm>
    </dsp:sp>
    <dsp:sp modelId="{ED3D14ED-126D-400A-8068-2003C3BF3D12}">
      <dsp:nvSpPr>
        <dsp:cNvPr id="0" name=""/>
        <dsp:cNvSpPr/>
      </dsp:nvSpPr>
      <dsp:spPr>
        <a:xfrm>
          <a:off x="0" y="487144"/>
          <a:ext cx="3431540" cy="71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Cyber Security Evaluation Tool</a:t>
          </a:r>
        </a:p>
        <a:p>
          <a:pPr marL="114300" lvl="1" indent="-114300" algn="l" defTabSz="666750">
            <a:lnSpc>
              <a:spcPct val="90000"/>
            </a:lnSpc>
            <a:spcBef>
              <a:spcPct val="0"/>
            </a:spcBef>
            <a:spcAft>
              <a:spcPct val="20000"/>
            </a:spcAft>
            <a:buChar char="•"/>
          </a:pPr>
          <a:r>
            <a:rPr lang="en-US" sz="1500" kern="1200" dirty="0">
              <a:solidFill>
                <a:schemeClr val="tx1"/>
              </a:solidFill>
            </a:rPr>
            <a:t>Measure alignment to standards and best practices</a:t>
          </a:r>
        </a:p>
      </dsp:txBody>
      <dsp:txXfrm>
        <a:off x="0" y="487144"/>
        <a:ext cx="3431540" cy="713114"/>
      </dsp:txXfrm>
    </dsp:sp>
    <dsp:sp modelId="{ABDD6260-9219-4C90-B5BB-08A8BE8CA44C}">
      <dsp:nvSpPr>
        <dsp:cNvPr id="0" name=""/>
        <dsp:cNvSpPr/>
      </dsp:nvSpPr>
      <dsp:spPr>
        <a:xfrm>
          <a:off x="0" y="1200260"/>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Threat Hunt</a:t>
          </a:r>
        </a:p>
      </dsp:txBody>
      <dsp:txXfrm>
        <a:off x="23760" y="1224020"/>
        <a:ext cx="3384020" cy="439200"/>
      </dsp:txXfrm>
    </dsp:sp>
    <dsp:sp modelId="{70193754-174C-4446-85F8-E5E949F73107}">
      <dsp:nvSpPr>
        <dsp:cNvPr id="0" name=""/>
        <dsp:cNvSpPr/>
      </dsp:nvSpPr>
      <dsp:spPr>
        <a:xfrm>
          <a:off x="0" y="1686979"/>
          <a:ext cx="3431540" cy="457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Short-term monitoring for anomalous network behaviors</a:t>
          </a:r>
        </a:p>
      </dsp:txBody>
      <dsp:txXfrm>
        <a:off x="0" y="1686979"/>
        <a:ext cx="3431540" cy="457470"/>
      </dsp:txXfrm>
    </dsp:sp>
    <dsp:sp modelId="{0F3EC319-16AE-442F-8F0A-B2EFA5F7BD4F}">
      <dsp:nvSpPr>
        <dsp:cNvPr id="0" name=""/>
        <dsp:cNvSpPr/>
      </dsp:nvSpPr>
      <dsp:spPr>
        <a:xfrm>
          <a:off x="0" y="2144450"/>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Equipment Physical/Forensic Assessment</a:t>
          </a:r>
        </a:p>
      </dsp:txBody>
      <dsp:txXfrm>
        <a:off x="23760" y="2168210"/>
        <a:ext cx="3384020" cy="439200"/>
      </dsp:txXfrm>
    </dsp:sp>
    <dsp:sp modelId="{11A94231-6DCD-44E1-9E4D-D8C7BCBACBFD}">
      <dsp:nvSpPr>
        <dsp:cNvPr id="0" name=""/>
        <dsp:cNvSpPr/>
      </dsp:nvSpPr>
      <dsp:spPr>
        <a:xfrm>
          <a:off x="0" y="2631170"/>
          <a:ext cx="3431540" cy="511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Assessment of field devices</a:t>
          </a:r>
        </a:p>
        <a:p>
          <a:pPr marL="114300" lvl="1" indent="-114300" algn="l" defTabSz="666750">
            <a:lnSpc>
              <a:spcPct val="90000"/>
            </a:lnSpc>
            <a:spcBef>
              <a:spcPct val="0"/>
            </a:spcBef>
            <a:spcAft>
              <a:spcPct val="20000"/>
            </a:spcAft>
            <a:buChar char="•"/>
          </a:pPr>
          <a:r>
            <a:rPr lang="en-US" sz="1500" kern="1200" dirty="0">
              <a:solidFill>
                <a:schemeClr val="tx1"/>
              </a:solidFill>
            </a:rPr>
            <a:t>Requires devices to be shipped to lab</a:t>
          </a:r>
        </a:p>
      </dsp:txBody>
      <dsp:txXfrm>
        <a:off x="0" y="2631170"/>
        <a:ext cx="3431540" cy="511290"/>
      </dsp:txXfrm>
    </dsp:sp>
    <dsp:sp modelId="{43110C3D-2F34-401B-813F-F4F566BDA122}">
      <dsp:nvSpPr>
        <dsp:cNvPr id="0" name=""/>
        <dsp:cNvSpPr/>
      </dsp:nvSpPr>
      <dsp:spPr>
        <a:xfrm>
          <a:off x="0" y="3142460"/>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Site Visit for In-Depth Analysis</a:t>
          </a:r>
        </a:p>
      </dsp:txBody>
      <dsp:txXfrm>
        <a:off x="23760" y="3166220"/>
        <a:ext cx="3384020" cy="439200"/>
      </dsp:txXfrm>
    </dsp:sp>
    <dsp:sp modelId="{790458EA-B598-4A1C-AFD0-19765FBB888A}">
      <dsp:nvSpPr>
        <dsp:cNvPr id="0" name=""/>
        <dsp:cNvSpPr/>
      </dsp:nvSpPr>
      <dsp:spPr>
        <a:xfrm>
          <a:off x="0" y="3629180"/>
          <a:ext cx="343154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OT equipment, processes, procedures</a:t>
          </a:r>
        </a:p>
      </dsp:txBody>
      <dsp:txXfrm>
        <a:off x="0" y="3629180"/>
        <a:ext cx="3431540" cy="430560"/>
      </dsp:txXfrm>
    </dsp:sp>
    <dsp:sp modelId="{664AFCE1-C4FF-4B38-BACA-8DF6B9EB5311}">
      <dsp:nvSpPr>
        <dsp:cNvPr id="0" name=""/>
        <dsp:cNvSpPr/>
      </dsp:nvSpPr>
      <dsp:spPr>
        <a:xfrm>
          <a:off x="0" y="4059740"/>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OT Security Training</a:t>
          </a:r>
        </a:p>
      </dsp:txBody>
      <dsp:txXfrm>
        <a:off x="23760" y="4083500"/>
        <a:ext cx="3384020" cy="439200"/>
      </dsp:txXfrm>
    </dsp:sp>
    <dsp:sp modelId="{8A83DF0C-4DDB-46D2-80EF-96F14FBFB95E}">
      <dsp:nvSpPr>
        <dsp:cNvPr id="0" name=""/>
        <dsp:cNvSpPr/>
      </dsp:nvSpPr>
      <dsp:spPr>
        <a:xfrm>
          <a:off x="0" y="4546459"/>
          <a:ext cx="343154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Tailored to participant needs</a:t>
          </a:r>
        </a:p>
      </dsp:txBody>
      <dsp:txXfrm>
        <a:off x="0" y="4546459"/>
        <a:ext cx="3431540" cy="430560"/>
      </dsp:txXfrm>
    </dsp:sp>
    <dsp:sp modelId="{C23B65D3-DC2E-4D68-AF69-5BC3881F07BD}">
      <dsp:nvSpPr>
        <dsp:cNvPr id="0" name=""/>
        <dsp:cNvSpPr/>
      </dsp:nvSpPr>
      <dsp:spPr>
        <a:xfrm>
          <a:off x="0" y="4977019"/>
          <a:ext cx="3431540" cy="4867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rPr>
            <a:t>Malcolm AIA</a:t>
          </a:r>
        </a:p>
      </dsp:txBody>
      <dsp:txXfrm>
        <a:off x="23760" y="5000779"/>
        <a:ext cx="3384020" cy="439200"/>
      </dsp:txXfrm>
    </dsp:sp>
    <dsp:sp modelId="{633961A7-55E0-4059-8AEE-9E8C9633E51C}">
      <dsp:nvSpPr>
        <dsp:cNvPr id="0" name=""/>
        <dsp:cNvSpPr/>
      </dsp:nvSpPr>
      <dsp:spPr>
        <a:xfrm>
          <a:off x="0" y="5463740"/>
          <a:ext cx="3431540" cy="713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51" tIns="19050" rIns="106680" bIns="19050" numCol="1" spcCol="1270" anchor="t" anchorCtr="0">
          <a:noAutofit/>
        </a:bodyPr>
        <a:lstStyle/>
        <a:p>
          <a:pPr marL="114300" lvl="1" indent="-114300" algn="l" defTabSz="666750">
            <a:lnSpc>
              <a:spcPct val="90000"/>
            </a:lnSpc>
            <a:spcBef>
              <a:spcPct val="0"/>
            </a:spcBef>
            <a:spcAft>
              <a:spcPct val="20000"/>
            </a:spcAft>
            <a:buChar char="•"/>
          </a:pPr>
          <a:r>
            <a:rPr lang="en-US" sz="1500" kern="1200" dirty="0">
              <a:solidFill>
                <a:schemeClr val="tx1"/>
              </a:solidFill>
            </a:rPr>
            <a:t>Asset Interaction Analysis</a:t>
          </a:r>
        </a:p>
        <a:p>
          <a:pPr marL="114300" lvl="1" indent="-114300" algn="l" defTabSz="666750">
            <a:lnSpc>
              <a:spcPct val="90000"/>
            </a:lnSpc>
            <a:spcBef>
              <a:spcPct val="0"/>
            </a:spcBef>
            <a:spcAft>
              <a:spcPct val="20000"/>
            </a:spcAft>
            <a:buChar char="•"/>
          </a:pPr>
          <a:r>
            <a:rPr lang="en-US" sz="1500" kern="1200" dirty="0">
              <a:solidFill>
                <a:schemeClr val="tx1"/>
              </a:solidFill>
            </a:rPr>
            <a:t>Automated generation of network diagram based on passive monitoring</a:t>
          </a:r>
        </a:p>
      </dsp:txBody>
      <dsp:txXfrm>
        <a:off x="0" y="5463740"/>
        <a:ext cx="3431540" cy="7131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A9BB0-DDB2-4200-B232-58EA937A50BD}">
      <dsp:nvSpPr>
        <dsp:cNvPr id="0" name=""/>
        <dsp:cNvSpPr/>
      </dsp:nvSpPr>
      <dsp:spPr>
        <a:xfrm>
          <a:off x="2821734" y="1558084"/>
          <a:ext cx="1195480" cy="1195480"/>
        </a:xfrm>
        <a:prstGeom prst="ellipse">
          <a:avLst/>
        </a:prstGeom>
        <a:solidFill>
          <a:srgbClr val="444445"/>
        </a:solidFill>
        <a:ln w="38100" cap="flat" cmpd="sng" algn="ctr">
          <a:solidFill>
            <a:srgbClr val="2982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Impact</a:t>
          </a:r>
        </a:p>
      </dsp:txBody>
      <dsp:txXfrm>
        <a:off x="2996808" y="1733158"/>
        <a:ext cx="845332" cy="845332"/>
      </dsp:txXfrm>
    </dsp:sp>
    <dsp:sp modelId="{78997AFC-7E54-4EEF-884D-918F8AD68DDD}">
      <dsp:nvSpPr>
        <dsp:cNvPr id="0" name=""/>
        <dsp:cNvSpPr/>
      </dsp:nvSpPr>
      <dsp:spPr>
        <a:xfrm rot="16200000">
          <a:off x="3239366" y="1362243"/>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0469" y="1368970"/>
        <a:ext cx="18010" cy="18010"/>
      </dsp:txXfrm>
    </dsp:sp>
    <dsp:sp modelId="{4719F5D9-777E-46D8-AB46-69932D94B06D}">
      <dsp:nvSpPr>
        <dsp:cNvPr id="0" name=""/>
        <dsp:cNvSpPr/>
      </dsp:nvSpPr>
      <dsp:spPr>
        <a:xfrm>
          <a:off x="2821734" y="2386"/>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Area Impacted </a:t>
          </a:r>
        </a:p>
      </dsp:txBody>
      <dsp:txXfrm>
        <a:off x="2996808" y="177460"/>
        <a:ext cx="845332" cy="845332"/>
      </dsp:txXfrm>
    </dsp:sp>
    <dsp:sp modelId="{F7423805-29FA-40C2-B5E0-9538852F907A}">
      <dsp:nvSpPr>
        <dsp:cNvPr id="0" name=""/>
        <dsp:cNvSpPr/>
      </dsp:nvSpPr>
      <dsp:spPr>
        <a:xfrm rot="19800000">
          <a:off x="3913003" y="1751168"/>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4106" y="1757894"/>
        <a:ext cx="18010" cy="18010"/>
      </dsp:txXfrm>
    </dsp:sp>
    <dsp:sp modelId="{43868771-325F-4C18-B4BE-5016E2689564}">
      <dsp:nvSpPr>
        <dsp:cNvPr id="0" name=""/>
        <dsp:cNvSpPr/>
      </dsp:nvSpPr>
      <dsp:spPr>
        <a:xfrm>
          <a:off x="4169008" y="780235"/>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Attack Breadth</a:t>
          </a:r>
        </a:p>
      </dsp:txBody>
      <dsp:txXfrm>
        <a:off x="4344082" y="955309"/>
        <a:ext cx="845332" cy="845332"/>
      </dsp:txXfrm>
    </dsp:sp>
    <dsp:sp modelId="{06465D32-D369-410E-998F-DB78E6EFCF82}">
      <dsp:nvSpPr>
        <dsp:cNvPr id="0" name=""/>
        <dsp:cNvSpPr/>
      </dsp:nvSpPr>
      <dsp:spPr>
        <a:xfrm rot="1800000">
          <a:off x="3913003" y="2529017"/>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84106" y="2535744"/>
        <a:ext cx="18010" cy="18010"/>
      </dsp:txXfrm>
    </dsp:sp>
    <dsp:sp modelId="{DE9EE3BC-7BB8-4AC0-BBCD-12C122D143FA}">
      <dsp:nvSpPr>
        <dsp:cNvPr id="0" name=""/>
        <dsp:cNvSpPr/>
      </dsp:nvSpPr>
      <dsp:spPr>
        <a:xfrm>
          <a:off x="4169008" y="2335933"/>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Cost</a:t>
          </a:r>
        </a:p>
      </dsp:txBody>
      <dsp:txXfrm>
        <a:off x="4344082" y="2511007"/>
        <a:ext cx="845332" cy="845332"/>
      </dsp:txXfrm>
    </dsp:sp>
    <dsp:sp modelId="{F2487F5B-2ABA-4F7C-92FD-868C537F8954}">
      <dsp:nvSpPr>
        <dsp:cNvPr id="0" name=""/>
        <dsp:cNvSpPr/>
      </dsp:nvSpPr>
      <dsp:spPr>
        <a:xfrm rot="5400000">
          <a:off x="3239366" y="2917941"/>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0469" y="2924668"/>
        <a:ext cx="18010" cy="18010"/>
      </dsp:txXfrm>
    </dsp:sp>
    <dsp:sp modelId="{4FFAE02C-0982-46EC-8DBB-8986FA771D95}">
      <dsp:nvSpPr>
        <dsp:cNvPr id="0" name=""/>
        <dsp:cNvSpPr/>
      </dsp:nvSpPr>
      <dsp:spPr>
        <a:xfrm>
          <a:off x="2821734" y="3113783"/>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Duration</a:t>
          </a:r>
        </a:p>
      </dsp:txBody>
      <dsp:txXfrm>
        <a:off x="2996808" y="3288857"/>
        <a:ext cx="845332" cy="845332"/>
      </dsp:txXfrm>
    </dsp:sp>
    <dsp:sp modelId="{4192FB64-C4F3-46F3-885C-69A4A8936E79}">
      <dsp:nvSpPr>
        <dsp:cNvPr id="0" name=""/>
        <dsp:cNvSpPr/>
      </dsp:nvSpPr>
      <dsp:spPr>
        <a:xfrm rot="9000000">
          <a:off x="2565729" y="2529017"/>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36832" y="2535744"/>
        <a:ext cx="18010" cy="18010"/>
      </dsp:txXfrm>
    </dsp:sp>
    <dsp:sp modelId="{BCC0EEEA-7383-4406-92FA-A36EA111B173}">
      <dsp:nvSpPr>
        <dsp:cNvPr id="0" name=""/>
        <dsp:cNvSpPr/>
      </dsp:nvSpPr>
      <dsp:spPr>
        <a:xfrm>
          <a:off x="1474460" y="2335933"/>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System Integrity</a:t>
          </a:r>
        </a:p>
      </dsp:txBody>
      <dsp:txXfrm>
        <a:off x="1649534" y="2511007"/>
        <a:ext cx="845332" cy="845332"/>
      </dsp:txXfrm>
    </dsp:sp>
    <dsp:sp modelId="{44B1EE51-8273-4B84-844C-4A584796EC7C}">
      <dsp:nvSpPr>
        <dsp:cNvPr id="0" name=""/>
        <dsp:cNvSpPr/>
      </dsp:nvSpPr>
      <dsp:spPr>
        <a:xfrm rot="12600000">
          <a:off x="2565729" y="1751168"/>
          <a:ext cx="360217" cy="31464"/>
        </a:xfrm>
        <a:custGeom>
          <a:avLst/>
          <a:gdLst/>
          <a:ahLst/>
          <a:cxnLst/>
          <a:rect l="0" t="0" r="0" b="0"/>
          <a:pathLst>
            <a:path>
              <a:moveTo>
                <a:pt x="0" y="15732"/>
              </a:moveTo>
              <a:lnTo>
                <a:pt x="360217" y="1573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36832" y="1757894"/>
        <a:ext cx="18010" cy="18010"/>
      </dsp:txXfrm>
    </dsp:sp>
    <dsp:sp modelId="{3AB765EB-54CF-4DBF-BDA7-93FCDAEF225E}">
      <dsp:nvSpPr>
        <dsp:cNvPr id="0" name=""/>
        <dsp:cNvSpPr/>
      </dsp:nvSpPr>
      <dsp:spPr>
        <a:xfrm>
          <a:off x="1474460" y="780235"/>
          <a:ext cx="1195480" cy="1195480"/>
        </a:xfrm>
        <a:prstGeom prst="ellipse">
          <a:avLst/>
        </a:prstGeom>
        <a:solidFill>
          <a:srgbClr val="A9B4B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Safety</a:t>
          </a:r>
        </a:p>
      </dsp:txBody>
      <dsp:txXfrm>
        <a:off x="1649534" y="955309"/>
        <a:ext cx="845332" cy="8453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50D56-6D24-486D-95A3-FDFCA187FB26}">
      <dsp:nvSpPr>
        <dsp:cNvPr id="0" name=""/>
        <dsp:cNvSpPr/>
      </dsp:nvSpPr>
      <dsp:spPr>
        <a:xfrm>
          <a:off x="5311103" y="2349108"/>
          <a:ext cx="816556" cy="1742100"/>
        </a:xfrm>
        <a:custGeom>
          <a:avLst/>
          <a:gdLst/>
          <a:ahLst/>
          <a:cxnLst/>
          <a:rect l="0" t="0" r="0" b="0"/>
          <a:pathLst>
            <a:path>
              <a:moveTo>
                <a:pt x="0" y="0"/>
              </a:moveTo>
              <a:lnTo>
                <a:pt x="412800" y="0"/>
              </a:lnTo>
              <a:lnTo>
                <a:pt x="412800" y="1742100"/>
              </a:lnTo>
              <a:lnTo>
                <a:pt x="816556" y="1742100"/>
              </a:lnTo>
            </a:path>
          </a:pathLst>
        </a:custGeom>
        <a:noFill/>
        <a:ln w="6350" cap="flat" cmpd="sng" algn="ctr">
          <a:solidFill>
            <a:schemeClr val="accent1"/>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037FCEA5-F067-42A8-AA77-1183609C57A9}">
      <dsp:nvSpPr>
        <dsp:cNvPr id="0" name=""/>
        <dsp:cNvSpPr/>
      </dsp:nvSpPr>
      <dsp:spPr>
        <a:xfrm>
          <a:off x="5311103" y="2303388"/>
          <a:ext cx="816556" cy="91440"/>
        </a:xfrm>
        <a:custGeom>
          <a:avLst/>
          <a:gdLst/>
          <a:ahLst/>
          <a:cxnLst/>
          <a:rect l="0" t="0" r="0" b="0"/>
          <a:pathLst>
            <a:path>
              <a:moveTo>
                <a:pt x="0" y="45720"/>
              </a:moveTo>
              <a:lnTo>
                <a:pt x="412800" y="45720"/>
              </a:lnTo>
              <a:lnTo>
                <a:pt x="412800" y="51667"/>
              </a:lnTo>
              <a:lnTo>
                <a:pt x="816556" y="51667"/>
              </a:lnTo>
            </a:path>
          </a:pathLst>
        </a:custGeom>
        <a:noFill/>
        <a:ln w="6350" cap="flat" cmpd="sng" algn="ctr">
          <a:solidFill>
            <a:schemeClr val="accent1">
              <a:lumMod val="75000"/>
            </a:schemeClr>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250ACABF-68C8-4F19-9EDA-A6410C211C41}">
      <dsp:nvSpPr>
        <dsp:cNvPr id="0" name=""/>
        <dsp:cNvSpPr/>
      </dsp:nvSpPr>
      <dsp:spPr>
        <a:xfrm>
          <a:off x="5311103" y="624778"/>
          <a:ext cx="808118" cy="1724330"/>
        </a:xfrm>
        <a:custGeom>
          <a:avLst/>
          <a:gdLst/>
          <a:ahLst/>
          <a:cxnLst/>
          <a:rect l="0" t="0" r="0" b="0"/>
          <a:pathLst>
            <a:path>
              <a:moveTo>
                <a:pt x="0" y="1724330"/>
              </a:moveTo>
              <a:lnTo>
                <a:pt x="404361" y="1724330"/>
              </a:lnTo>
              <a:lnTo>
                <a:pt x="404361" y="0"/>
              </a:lnTo>
              <a:lnTo>
                <a:pt x="808118" y="0"/>
              </a:lnTo>
            </a:path>
          </a:pathLst>
        </a:custGeom>
        <a:noFill/>
        <a:ln w="6350" cap="flat" cmpd="sng" algn="ctr">
          <a:solidFill>
            <a:schemeClr val="accent1"/>
          </a:solidFill>
          <a:prstDash val="solid"/>
          <a:miter lim="800000"/>
        </a:ln>
        <a:effectLst/>
      </dsp:spPr>
      <dsp:style>
        <a:lnRef idx="1">
          <a:schemeClr val="accent3"/>
        </a:lnRef>
        <a:fillRef idx="0">
          <a:schemeClr val="accent3"/>
        </a:fillRef>
        <a:effectRef idx="0">
          <a:schemeClr val="accent3"/>
        </a:effectRef>
        <a:fontRef idx="minor">
          <a:schemeClr val="tx1"/>
        </a:fontRef>
      </dsp:style>
    </dsp:sp>
    <dsp:sp modelId="{5B0BE6AF-F8C8-4104-8360-4B1F7F99D312}">
      <dsp:nvSpPr>
        <dsp:cNvPr id="0" name=""/>
        <dsp:cNvSpPr/>
      </dsp:nvSpPr>
      <dsp:spPr>
        <a:xfrm>
          <a:off x="1273539" y="1733380"/>
          <a:ext cx="4037563" cy="1231456"/>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Franklin Gothic Demi"/>
            </a:rPr>
            <a:t>Cyber-Informed Engineering COP</a:t>
          </a:r>
        </a:p>
        <a:p>
          <a:pPr marL="0" lvl="0" indent="0" algn="ctr" defTabSz="933450">
            <a:lnSpc>
              <a:spcPct val="90000"/>
            </a:lnSpc>
            <a:spcBef>
              <a:spcPct val="0"/>
            </a:spcBef>
            <a:spcAft>
              <a:spcPct val="35000"/>
            </a:spcAft>
            <a:buNone/>
          </a:pPr>
          <a:r>
            <a:rPr lang="en-US" sz="1200" kern="1200" dirty="0"/>
            <a:t>Quarterly</a:t>
          </a:r>
        </a:p>
        <a:p>
          <a:pPr marL="0" lvl="0" indent="0" algn="ctr" defTabSz="933450">
            <a:lnSpc>
              <a:spcPct val="90000"/>
            </a:lnSpc>
            <a:spcBef>
              <a:spcPct val="0"/>
            </a:spcBef>
            <a:spcAft>
              <a:spcPct val="35000"/>
            </a:spcAft>
            <a:buNone/>
          </a:pPr>
          <a:r>
            <a:rPr lang="en-US" sz="1200" kern="1200" dirty="0"/>
            <a:t>11 AM ET on the 2nd Wednesday of January, April, July, and October</a:t>
          </a:r>
        </a:p>
      </dsp:txBody>
      <dsp:txXfrm>
        <a:off x="1273539" y="1733380"/>
        <a:ext cx="4037563" cy="1231456"/>
      </dsp:txXfrm>
    </dsp:sp>
    <dsp:sp modelId="{7979D05B-951A-486F-9F5A-663DEE51151E}">
      <dsp:nvSpPr>
        <dsp:cNvPr id="0" name=""/>
        <dsp:cNvSpPr/>
      </dsp:nvSpPr>
      <dsp:spPr>
        <a:xfrm>
          <a:off x="6119221" y="9049"/>
          <a:ext cx="3416505" cy="123145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Franklin Gothic Demi"/>
            </a:rPr>
            <a:t>CIE Standards WG</a:t>
          </a:r>
        </a:p>
        <a:p>
          <a:pPr marL="0" lvl="0" indent="0" algn="ctr" defTabSz="977900">
            <a:lnSpc>
              <a:spcPct val="90000"/>
            </a:lnSpc>
            <a:spcBef>
              <a:spcPct val="0"/>
            </a:spcBef>
            <a:spcAft>
              <a:spcPct val="35000"/>
            </a:spcAft>
            <a:buNone/>
          </a:pPr>
          <a:r>
            <a:rPr lang="en-US" sz="1400" kern="1200" dirty="0">
              <a:solidFill>
                <a:schemeClr val="bg1"/>
              </a:solidFill>
            </a:rPr>
            <a:t>Monthly</a:t>
          </a:r>
        </a:p>
        <a:p>
          <a:pPr marL="0" lvl="0" indent="0" algn="ctr" defTabSz="977900">
            <a:lnSpc>
              <a:spcPct val="90000"/>
            </a:lnSpc>
            <a:spcBef>
              <a:spcPct val="0"/>
            </a:spcBef>
            <a:spcAft>
              <a:spcPct val="35000"/>
            </a:spcAft>
            <a:buNone/>
          </a:pPr>
          <a:r>
            <a:rPr lang="en-US" sz="1400" kern="1200" baseline="0" dirty="0">
              <a:solidFill>
                <a:schemeClr val="bg1"/>
              </a:solidFill>
            </a:rPr>
            <a:t>1st</a:t>
          </a:r>
          <a:r>
            <a:rPr lang="en-US" sz="1400" kern="1200" dirty="0">
              <a:solidFill>
                <a:schemeClr val="bg1"/>
              </a:solidFill>
            </a:rPr>
            <a:t> Wednesday, 9 AM MT / 11 AM ET</a:t>
          </a:r>
        </a:p>
      </dsp:txBody>
      <dsp:txXfrm>
        <a:off x="6119221" y="9049"/>
        <a:ext cx="3416505" cy="1231456"/>
      </dsp:txXfrm>
    </dsp:sp>
    <dsp:sp modelId="{4A21E213-6A2F-4DF5-841B-B30731550A33}">
      <dsp:nvSpPr>
        <dsp:cNvPr id="0" name=""/>
        <dsp:cNvSpPr/>
      </dsp:nvSpPr>
      <dsp:spPr>
        <a:xfrm>
          <a:off x="6127660" y="1739328"/>
          <a:ext cx="3416505" cy="123145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Franklin Gothic Demi"/>
            </a:rPr>
            <a:t>CIE Education WG</a:t>
          </a:r>
        </a:p>
        <a:p>
          <a:pPr marL="0" lvl="0" indent="0" algn="ctr" defTabSz="933450">
            <a:lnSpc>
              <a:spcPct val="90000"/>
            </a:lnSpc>
            <a:spcBef>
              <a:spcPct val="0"/>
            </a:spcBef>
            <a:spcAft>
              <a:spcPct val="35000"/>
            </a:spcAft>
            <a:buNone/>
          </a:pPr>
          <a:r>
            <a:rPr lang="en-US" sz="1400" kern="1200" dirty="0">
              <a:solidFill>
                <a:schemeClr val="bg1"/>
              </a:solidFill>
            </a:rPr>
            <a:t>Monthly</a:t>
          </a:r>
        </a:p>
        <a:p>
          <a:pPr marL="0" lvl="0" indent="0" algn="ctr" defTabSz="933450">
            <a:lnSpc>
              <a:spcPct val="90000"/>
            </a:lnSpc>
            <a:spcBef>
              <a:spcPct val="0"/>
            </a:spcBef>
            <a:spcAft>
              <a:spcPct val="35000"/>
            </a:spcAft>
            <a:buNone/>
          </a:pPr>
          <a:r>
            <a:rPr lang="en-US" sz="1400" kern="1200" dirty="0">
              <a:solidFill>
                <a:schemeClr val="bg1"/>
              </a:solidFill>
            </a:rPr>
            <a:t>3rd Wednesday, 9 AM MT / 11 AM ET</a:t>
          </a:r>
        </a:p>
      </dsp:txBody>
      <dsp:txXfrm>
        <a:off x="6127660" y="1739328"/>
        <a:ext cx="3416505" cy="1231456"/>
      </dsp:txXfrm>
    </dsp:sp>
    <dsp:sp modelId="{B65896A5-3D44-4BFE-989E-C47BE01F3C53}">
      <dsp:nvSpPr>
        <dsp:cNvPr id="0" name=""/>
        <dsp:cNvSpPr/>
      </dsp:nvSpPr>
      <dsp:spPr>
        <a:xfrm>
          <a:off x="6127660" y="3475480"/>
          <a:ext cx="3416505" cy="123145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Franklin Gothic Demi"/>
            </a:rPr>
            <a:t>CIE Implementation WG</a:t>
          </a:r>
        </a:p>
        <a:p>
          <a:pPr marL="0" lvl="0" indent="0" algn="ctr" defTabSz="977900" rtl="0">
            <a:lnSpc>
              <a:spcPct val="90000"/>
            </a:lnSpc>
            <a:spcBef>
              <a:spcPct val="0"/>
            </a:spcBef>
            <a:spcAft>
              <a:spcPct val="35000"/>
            </a:spcAft>
            <a:buNone/>
          </a:pPr>
          <a:r>
            <a:rPr lang="en-US" sz="1400" kern="1200" dirty="0">
              <a:solidFill>
                <a:schemeClr val="bg1"/>
              </a:solidFill>
            </a:rPr>
            <a:t>Monthly</a:t>
          </a:r>
          <a:r>
            <a:rPr lang="en-US" sz="1400" kern="1200" dirty="0">
              <a:solidFill>
                <a:schemeClr val="bg1"/>
              </a:solidFill>
              <a:latin typeface="Calibri Light" panose="020F0302020204030204"/>
            </a:rPr>
            <a:t> </a:t>
          </a:r>
          <a:endParaRPr lang="en-US" sz="1400" kern="1200" dirty="0">
            <a:solidFill>
              <a:schemeClr val="bg1"/>
            </a:solidFill>
          </a:endParaRPr>
        </a:p>
        <a:p>
          <a:pPr marL="0" lvl="0" indent="0" algn="ctr" defTabSz="977900">
            <a:lnSpc>
              <a:spcPct val="90000"/>
            </a:lnSpc>
            <a:spcBef>
              <a:spcPct val="0"/>
            </a:spcBef>
            <a:spcAft>
              <a:spcPct val="35000"/>
            </a:spcAft>
            <a:buNone/>
          </a:pPr>
          <a:r>
            <a:rPr lang="en-US" sz="1400" kern="1200" dirty="0">
              <a:solidFill>
                <a:schemeClr val="bg1"/>
              </a:solidFill>
            </a:rPr>
            <a:t>4th Wednesday, 9 AM MT / 11 AM ET</a:t>
          </a:r>
        </a:p>
      </dsp:txBody>
      <dsp:txXfrm>
        <a:off x="6127660" y="3475480"/>
        <a:ext cx="3416505" cy="12314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3C4390-6850-6EA9-0F7D-396F782CE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E6FBE3-CB6D-9263-A26D-E9278B7DED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6E7CC2-F69D-467C-A518-B786A2C21080}" type="datetimeFigureOut">
              <a:rPr lang="en-US" smtClean="0"/>
              <a:t>8/20/2024</a:t>
            </a:fld>
            <a:endParaRPr lang="en-US"/>
          </a:p>
        </p:txBody>
      </p:sp>
      <p:sp>
        <p:nvSpPr>
          <p:cNvPr id="4" name="Footer Placeholder 3">
            <a:extLst>
              <a:ext uri="{FF2B5EF4-FFF2-40B4-BE49-F238E27FC236}">
                <a16:creationId xmlns:a16="http://schemas.microsoft.com/office/drawing/2014/main" id="{F9915C20-1B3A-A4BD-17BD-1A034CD3E2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D5041F-0E23-3E42-2CE3-38097CF21A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07536-B9CE-453D-9BDB-1FC23B380C4F}" type="slidenum">
              <a:rPr lang="en-US" smtClean="0"/>
              <a:t>‹#›</a:t>
            </a:fld>
            <a:endParaRPr lang="en-US"/>
          </a:p>
        </p:txBody>
      </p:sp>
    </p:spTree>
    <p:extLst>
      <p:ext uri="{BB962C8B-B14F-4D97-AF65-F5344CB8AC3E}">
        <p14:creationId xmlns:p14="http://schemas.microsoft.com/office/powerpoint/2010/main" val="193720846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15:54:32.42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54,'26'4,"-5"-1,-16-3,3 2,7-1,-2 3,1-4,-4 2,0-2,1 0,5 0,-7 0,2 0,2 0,-7 0,9 0,1 0,-5 0,5 0,-7 0,0 0,2 0,1 0,1 0,-5 0,4 0,-2 0,1 0,1 0,-3 0,7 0,-6 0,6 0,-2 0,-3 0,8 0,-9 0,19 0,-19 0,14 0,-17 0,0 0,6 0,-4 0,3 0,1 0,-5 0,6 0,-5 0,2 2,-1-1,1 1,0-2,1 0,-3 0,6 0,-9 0,9 2,1-2,-2 2,2-2,-8 0,1 0,3 0,4 0,2 0,2 0,0 0,0 0,-5 0,-1 0,0 0,1 0,-2 0,-1 0,-2 0,0 0,2 0,0 2,-4-1,3 1,2-2,-5 0,5 0,-4 0,5 0,-1 0,6 0,6 0,-3 6,3-5,-11 5,10-6,-6 0,12 0,-15 0,4 0,-9 0,4 0,-5 0,0 0,9 6,-1-4,2 3,-7-5,1 0,-5 0,6 0,-5 0,7 0,0 0,6 0,-9 0,1 0,-7 0,9 0,-5 0,3 0,-1 0,-5 0,6 0,-5 0,5 0,-3 0,17 0,-10 0,22 0,-22 0,6 0,-15 0,5 0,-4 0,4 0,-5 0,0 0,5 0,-4 0,4 0,0 0,-5 0,9 0,-10 0,6 0,-5 0,5 0,-4 0,4 0,-5 0,5 0,2 0,-1 0,-3 0,11 0,-14 0,19 0,-20 0,11 0,-8 0,7 0,-7 0,3 0,10 0,-12 0,17 0,-19 0,21 0,-3 0,7 0,-10 0,-6 0,-11 0,20 0,-19 0,19 0,-15 0,8 0,-8 0,0 0,-6 0,7 0,-4 0,9 0,-10 0,4 0,-4 0,1 0,3 0,-2 0,1 0,-1 0,5 0,0-6,6 5,-7-5,4 6,-11-2,11 1,-11-1,6 2,0 0,-4 0,9 0,-11-2,6 2,-3-2,4 2,-1-2,-2 1,1-1,-4 2,5 0,-5-2,5 2,-4-2,2 2,1 0,-5 0,5 0,3 0,-1 0,3 0,-4 0,-5 0,2-2,0 1,1-1,-1 2,-2 0,9 0,-7 0,7 0,-11-2,9 1,-2-1,1 2,-2 0,-1 0,-1 0,2 0,1-3,2 3,-1-3,4 3,-11 0,10 0,-5 0,17 0,-12 0,11 0,-14 0,5 0,-5 0,4 0,-9 0,29 0,-19 0,20 0,-10 0,3 0,9 0,0 0,-9 0,-3 0,-10 0,-5 0,4 0,-9 0,9 0,-4 0,5 0,0 0,0 0,5 0,-9 0,2 0,-11 0,1 0,5 0,-4 0,11 0,-7 0,0 0,-2 0,0 0,-3 0,5 0,-2 0,-1 0,1 0,0 0,-1 0,1 0,0 0,15 0,-10 0,9 0,-15 0,-3 0,7 0,-5 0,4 0,0 0,-4 0,9 0,-7 0,3 0,-5 0,0 0,5 0,-6 0,6 0,-5 0,2 0,1 0,-1 0,-2 0,2 0,1 0,4 0,-5 0,2 0,-4 0,1 0,5 0,-7 0,5 0,-2 0,4 0,-3 0,6 0,-5 0,3 0,2 0,-2 0,-1 0,14 0,-17 0,12 0,-10-3,-3 2,0-2,2 1,-7 1,16-1,-13 2,7 0,-7 0,-2 0,7 0,-4 0,4 0,-5 0,15 0,-13 0,17 0,-15 0,7 0,0 0,0 0,0 0,0 0,0 0,0 0,10 0,-12 0,11 0,-14 0,-2 0,5 0,-4 0,1-2,-1 2,-5-2,0 2,4 0,-5 0,10 0,-10 0,4 0,1 0,0 0,7 0,-4 0,-2-2,-5 1,0-1,17-3,-13 4,11-4,-11 5,-6 0,11-2,-10 1,11-2,-11 3,31 0,-26 0,21 0,-25 0,0 0,4-2,-5 1,5-1,-2 2,4 0,-1 0,-2 0,-3 0,0 0,2 0,8 0,-2 0,1 0,-6 0,1 0,-5 0,4 0,2 0,-8 0,7 0,-1 0,-2 0,3 0,-4 0,5 0,-4 0,9 0,-11 0,6 0,-2 0,-2 0,9 0,-9 0,19 0,-16 0,10 0,-13 0,13 0,-5 0,12 0,-10 0,0 0,0 0,-7 0,1 0,-7 0,9 0,-7 0,6 0,-3 0,3 0,0 0,14 0,-18 0,12 0,-11 0,4 0,14 0,-8 0,18 0,-22 0,20 0,-25 0,16 0,-19 0,2 0,6 0,-9 0,7 0,-8 0,4 0,-1 0,18 0,-17 0,17 0,-19 0,9 0,-8 0,2 0,13 0,-14 0,28 0,-29 0,17 0,-12 0,24 0,-15 0,24 0,-31 0,31 0,-19 0,22 0,-19 0,-3 0,-10 0,0 0,-5 0,34 0,-7 0,13 0,-15 0,-10 5,-12-4,10 4,-17-5,3 2,-3-2,-2 2,4-2,2 0,-5 0,18 5,-19-4,13 4,-16-5,3 0,5 0,-4 0,3 0,-4 0,0 0,4 0,-3 0,1 0,3 0,1 0,-2 0,1 0,-5 0,2 0,1 0,-1 0,-2 0,4 0,-3 0,2 0,-2 0,0 0,8 0,-7 0,2 0,-4 0,1 0,1 0,0 0,0 0,-1 0,1 0,0 0,-1 0,1-2,2-1,-5 1,10 0,-10 2,4 0,-2 0,0 0,2-2,-1-1,-2 0,2 1,-1-2,3 3,-2-3,-1 4,2-2,1-4,-5 2,1-2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20T15:54:47.41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56,'32'4,"-4"-1,-16-3,3 0,0 0,4 3,-9-2,9 5,-4 0,5-1,1 1,-6-6,-1 0,-5 0,5 0,-6 0,5 0,9 4,6 2,-3 0,-3-1,-16-5,3 0,3 0,0 2,-1-2,0 2,-1-2,1 0,26 6,-22-5,20 5,-28-6,-2 0,12 0,-8 0,9 2,-10-1,0 1,3-2,-1 0,5 0,-5 0,-1 0,15 0,-14 0,12 0,-15 0,-1 0,6 0,1 0,-1 0,-1 0,0 0,-1 0,8 0,-10 0,3 0,1 0,1 0,2 0,-1 0,-5 0,0-2,5 1,-3-1,1 2,1 0,-5-2,11-1,-9 0,2 0,4-3,-9 4,6-4,-2 6,-5 0,8-2,-4 2,0-4,2 3,-4-3,5 4,-4-2,3 2,-1 0,-2 0,4 0,2 0,-5 0,2 0,-2 0,5 0,-2 0,2 0,-5 0,-3 0,9 0,-8 0,11 0,-9 0,9 0,6 0,-7 0,10 0,-17 0,3 0,-5 0,0 0,2 0,-2 0,5 0,-5 0,2 0,0 0,6 0,-6 0,4 0,-8 0,4 0,1 0,-2 0,2 0,-4 0,10 0,-7 0,2 0,11 0,-13 0,27 0,-20 0,12 0,-17 0,5 0,-9 0,10 0,-9 2,2-2,1 2,0 4,1-4,-1 3,-6-5,17 0,-13 0,10 0,-9 3,-4-2,6 2,2-3,-5 0,3 0,-6 0,3 0,-1 0,3 0,-3 0,6 0,-8 0,6 0,-6 0,7 0,3 3,-1-2,-3 2,-5-3,0 0,4 0,2 0,-1 0,25 0,-24 2,19-2,-20 2,-4-2,9 0,-4 0,1 0,-2 0,-1 0,-2 0,3 0,-5 0,0 0,15 0,-11 0,10 0,-13 0,4 0,1 0,5 0,0 0,0 0,-5 0,-1 0,-5 0,0 0,15 0,-6 0,22 0,-18 0,8 0,-10 0,0 0,0 0,10 0,-7 0,17 0,-23 0,12 0,-14 0,5 0,-4 0,2 0,-2 0,4 0,-7 0,15 0,-2 0,1 0,2 0,-19 0,8 0,-3 0,5 0,0 0,-5 0,-1 0,-5 0,0 0,2 0,-1 0,1 0,5 0,-6 0,6 0,8-4,-6 2,12-2,-10-2,0 4,-7-4,1 6,-7-2,7 2,-4-2,39-11,-17 9,31-8,-31 12,8 0,-7-5,19 4,-17-7,5 7,-20-5,-5 5,-1-2,0 3,-4 0,9-2,-9 1,9-2,-9 3,13-2,-11-1,4 1,-8 0,6 2,-3 0,3-2,-1 1,-4-1,5 0,-5 1,7-1,-1-1,3 3,0-3,-9 3,4 0,-2 0,4 0,4 0,-3 0,2-3,-7 2,8-2,-9 3,9 0,-4 0,15 0,-8 0,2-2,-6 1,-10-1,6 2,-5 0,0 0,9 0,-6 0,10 0,-11 0,18 0,-12 0,8 0,-13 0,-3 0,2 0,-1 0,8 0,-3 0,0 0,4 0,-8 0,7 0,17 0,0 0,1 0,12 0,-10 0,27 0,-10 0,-13 0,18 0,-33 0,18 0,-26 0,-4 0,-1 0,4 0,-5 0,7 0,-5 0,-1 0,-5 0,15 0,-6 0,12 0,-15 0,14 0,-16 0,11 0,-15 0,24 0,-12 0,19 0,-11 0,4 0,-1 0,-2 0,-10 0,-4 0,3 0,0 0,-3 0,7 0,-8 0,5 0,-5 0,-1 0,0 0,1 0,0 0,4 0,-4 0,1 0,-2 0,-7 0,5 0,-4 0,10 0,-2 0,14 0,-13 0,22 0,-26 2,25-1,-20 1,32-2,5 0,2 0,5 0,-9 6,2-5,-1 5,-11-6,-3 0,-8 0,1 0,-3 0,-10 0,-5 0,4 0,-4 0,5 0,0 0,10 0,3 0,-1 0,12 0,-20 0,10 0,5 0,-4 0,28 0,-28 0,15 0,-28 0,8 0,-15 0,14 0,-11 0,22 0,-18 0,18 0,-7 0,9 0,0 0,1 0,-16 0,-3 0,-10 0,1 0,6 0,28 0,-11 0,34 0,-27 0,17 0,-7 0,-10 0,15 0,-25 0,37 0,-35 0,13 0,0 0,-2 0,7 0,4 0,-4 0,22 0,1 0,-14 0,-11 0,-11 0,-14 0,1 0,-14 0,0 0,-3 0,1 0,-5 0,7 0,-4 0,-1 0,5 0,-9 0,6 0,2 0,-5 0,4 0,3 0,-7 0,7 0,-7 0,-2 0,6 0,-1 0,0 0,3 0,-9 2,8-2,-5 2,7-2,-3 0,8 0,-13 0,4 0,-1 3,-4-2,11 2,-12-3,6 0,0 0,-5 0,12 0,-10 0,2 0,0 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301A5-92F0-4554-B520-910DBA087FD9}"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3F79F-5296-4B66-915F-6E1E95AFA108}" type="slidenum">
              <a:rPr lang="en-US" smtClean="0"/>
              <a:t>‹#›</a:t>
            </a:fld>
            <a:endParaRPr lang="en-US"/>
          </a:p>
        </p:txBody>
      </p:sp>
    </p:spTree>
    <p:extLst>
      <p:ext uri="{BB962C8B-B14F-4D97-AF65-F5344CB8AC3E}">
        <p14:creationId xmlns:p14="http://schemas.microsoft.com/office/powerpoint/2010/main" val="234693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&amp; other items aren’t moving fast enough</a:t>
            </a:r>
          </a:p>
          <a:p>
            <a:r>
              <a:rPr lang="en-US" dirty="0"/>
              <a:t>We need approaches we can test, and use to eventually push into state planning for interconnect and monitoring</a:t>
            </a:r>
          </a:p>
          <a:p>
            <a:pPr marL="0" indent="0">
              <a:buNone/>
            </a:pPr>
            <a:r>
              <a:rPr lang="en-US" sz="1400" b="1" dirty="0"/>
              <a:t>Launch Program:</a:t>
            </a:r>
          </a:p>
          <a:p>
            <a:pPr marL="0" indent="0">
              <a:buNone/>
            </a:pPr>
            <a:r>
              <a:rPr lang="en-US" sz="1200" b="1" dirty="0"/>
              <a:t>A) </a:t>
            </a:r>
            <a:r>
              <a:rPr lang="en-US" sz="1200" dirty="0"/>
              <a:t>Commence program with a series of webinars - Today!</a:t>
            </a:r>
          </a:p>
          <a:p>
            <a:pPr marL="0" indent="0">
              <a:buNone/>
            </a:pPr>
            <a:r>
              <a:rPr lang="en-US" sz="1200" b="1" dirty="0"/>
              <a:t>B) </a:t>
            </a:r>
            <a:r>
              <a:rPr lang="en-US" sz="1200" dirty="0"/>
              <a:t>Conduct training webinars covering Cyber Informed Engineering, Supply Chain Assessment, and Threat Modeling for all participants.</a:t>
            </a:r>
          </a:p>
          <a:p>
            <a:pPr marL="0" indent="0">
              <a:buNone/>
            </a:pPr>
            <a:r>
              <a:rPr lang="en-US" sz="1200" b="1" dirty="0"/>
              <a:t>C) </a:t>
            </a:r>
            <a:r>
              <a:rPr lang="en-US" sz="1200" dirty="0"/>
              <a:t>Applicants apply through the INL portal; the team will provide assessments on a tiered/scaled basis over the next 12 months - Phase 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2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appendix of the implementation guide is an example of CIE applied to a water-sector project. In that case study, a specific system is examined, with specific system consequences and the engineered solutions to mitigate them that the team creates. This example allows teams to explore what implementation of CIE on their systems engineering projects might look like.</a:t>
            </a:r>
          </a:p>
        </p:txBody>
      </p:sp>
      <p:sp>
        <p:nvSpPr>
          <p:cNvPr id="4" name="Slide Number Placeholder 3"/>
          <p:cNvSpPr>
            <a:spLocks noGrp="1"/>
          </p:cNvSpPr>
          <p:nvPr>
            <p:ph type="sldNum" sz="quarter" idx="5"/>
          </p:nvPr>
        </p:nvSpPr>
        <p:spPr/>
        <p:txBody>
          <a:bodyPr/>
          <a:lstStyle/>
          <a:p>
            <a:fld id="{547E502E-40E6-7A4F-A442-F639AA347D3A}" type="slidenum">
              <a:rPr lang="en-US" smtClean="0"/>
              <a:t>63</a:t>
            </a:fld>
            <a:endParaRPr lang="en-US"/>
          </a:p>
        </p:txBody>
      </p:sp>
    </p:spTree>
    <p:extLst>
      <p:ext uri="{BB962C8B-B14F-4D97-AF65-F5344CB8AC3E}">
        <p14:creationId xmlns:p14="http://schemas.microsoft.com/office/powerpoint/2010/main" val="2638217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2023, CESER through the national labs initiated a CIE community of practice and multiple working groups in response to the strategic recommendations to 1) lead a CIE awareness campaign to support a shift in the culture of energy infrastructure engineering and operations, and 2) Develop policy initiative and build partnerships to incentivize the broad adoption of CIE in the energy industry. The COP’s aid CESER and the labs to understand the needs of universities, standards organizations, asset owners, engineering design organizations and vendors and tool providers for the energy sector.</a:t>
            </a:r>
          </a:p>
        </p:txBody>
      </p:sp>
      <p:sp>
        <p:nvSpPr>
          <p:cNvPr id="4" name="Slide Number Placeholder 3"/>
          <p:cNvSpPr>
            <a:spLocks noGrp="1"/>
          </p:cNvSpPr>
          <p:nvPr>
            <p:ph type="sldNum" sz="quarter" idx="5"/>
          </p:nvPr>
        </p:nvSpPr>
        <p:spPr/>
        <p:txBody>
          <a:bodyPr/>
          <a:lstStyle/>
          <a:p>
            <a:fld id="{547E502E-40E6-7A4F-A442-F639AA347D3A}" type="slidenum">
              <a:rPr lang="en-US" smtClean="0"/>
              <a:t>64</a:t>
            </a:fld>
            <a:endParaRPr lang="en-US"/>
          </a:p>
        </p:txBody>
      </p:sp>
    </p:spTree>
    <p:extLst>
      <p:ext uri="{BB962C8B-B14F-4D97-AF65-F5344CB8AC3E}">
        <p14:creationId xmlns:p14="http://schemas.microsoft.com/office/powerpoint/2010/main" val="309025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7E502E-40E6-7A4F-A442-F639AA347D3A}" type="slidenum">
              <a:rPr lang="en-US" smtClean="0"/>
              <a:t>70</a:t>
            </a:fld>
            <a:endParaRPr lang="en-US"/>
          </a:p>
        </p:txBody>
      </p:sp>
    </p:spTree>
    <p:extLst>
      <p:ext uri="{BB962C8B-B14F-4D97-AF65-F5344CB8AC3E}">
        <p14:creationId xmlns:p14="http://schemas.microsoft.com/office/powerpoint/2010/main" val="13975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INL will assign applicant to one of the three areas based on the initial request. </a:t>
            </a:r>
          </a:p>
          <a:p>
            <a:r>
              <a:rPr lang="en-US" dirty="0"/>
              <a:t>Applicant does not have to participate in all of the activity options for each level</a:t>
            </a:r>
          </a:p>
          <a:p>
            <a:r>
              <a:rPr lang="en-US" dirty="0"/>
              <a:t>Items from lower-level TA options may be included on request</a:t>
            </a:r>
          </a:p>
          <a:p>
            <a:r>
              <a:rPr lang="en-US" dirty="0"/>
              <a:t>Email coordination will determine scope of TA activates</a:t>
            </a:r>
          </a:p>
          <a:p>
            <a:r>
              <a:rPr lang="en-US" dirty="0"/>
              <a:t>Coordination calls will be scheduled as necessary</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7</a:t>
            </a:fld>
            <a:endParaRPr lang="en-US"/>
          </a:p>
        </p:txBody>
      </p:sp>
    </p:spTree>
    <p:extLst>
      <p:ext uri="{BB962C8B-B14F-4D97-AF65-F5344CB8AC3E}">
        <p14:creationId xmlns:p14="http://schemas.microsoft.com/office/powerpoint/2010/main" val="95278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10</a:t>
            </a:fld>
            <a:endParaRPr lang="en-US"/>
          </a:p>
        </p:txBody>
      </p:sp>
    </p:spTree>
    <p:extLst>
      <p:ext uri="{BB962C8B-B14F-4D97-AF65-F5344CB8AC3E}">
        <p14:creationId xmlns:p14="http://schemas.microsoft.com/office/powerpoint/2010/main" val="301255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Slalom</a:t>
            </a:r>
          </a:p>
        </p:txBody>
      </p:sp>
    </p:spTree>
    <p:extLst>
      <p:ext uri="{BB962C8B-B14F-4D97-AF65-F5344CB8AC3E}">
        <p14:creationId xmlns:p14="http://schemas.microsoft.com/office/powerpoint/2010/main" val="410085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DF3830CD-CD7B-5A4F-9DA6-4C979D0FA811}" type="slidenum">
              <a:rPr kumimoji="0" lang="en-US" sz="2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20</a:t>
            </a:fld>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663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7E502E-40E6-7A4F-A442-F639AA347D3A}" type="slidenum">
              <a:rPr lang="en-US" smtClean="0"/>
              <a:t>21</a:t>
            </a:fld>
            <a:endParaRPr lang="en-US"/>
          </a:p>
        </p:txBody>
      </p:sp>
    </p:spTree>
    <p:extLst>
      <p:ext uri="{BB962C8B-B14F-4D97-AF65-F5344CB8AC3E}">
        <p14:creationId xmlns:p14="http://schemas.microsoft.com/office/powerpoint/2010/main" val="3149213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elements of CIE</a:t>
            </a:r>
          </a:p>
          <a:p>
            <a:endParaRPr lang="en-US" dirty="0"/>
          </a:p>
          <a:p>
            <a:r>
              <a:rPr lang="en-US" dirty="0"/>
              <a:t>We</a:t>
            </a:r>
            <a:r>
              <a:rPr lang="en-US" baseline="0" dirty="0"/>
              <a:t> examined the systems engineering process across the entire lifecycle and identified those areas where key engineering decisions could radically impact the cybersecurity of the operational technology. </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26</a:t>
            </a:fld>
            <a:endParaRPr lang="en-US"/>
          </a:p>
        </p:txBody>
      </p:sp>
    </p:spTree>
    <p:extLst>
      <p:ext uri="{BB962C8B-B14F-4D97-AF65-F5344CB8AC3E}">
        <p14:creationId xmlns:p14="http://schemas.microsoft.com/office/powerpoint/2010/main" val="320376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3F79F-5296-4B66-915F-6E1E95AFA108}" type="slidenum">
              <a:rPr lang="en-US" smtClean="0"/>
              <a:t>52</a:t>
            </a:fld>
            <a:endParaRPr lang="en-US"/>
          </a:p>
        </p:txBody>
      </p:sp>
    </p:spTree>
    <p:extLst>
      <p:ext uri="{BB962C8B-B14F-4D97-AF65-F5344CB8AC3E}">
        <p14:creationId xmlns:p14="http://schemas.microsoft.com/office/powerpoint/2010/main" val="342871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53F79F-5296-4B66-915F-6E1E95AFA108}" type="slidenum">
              <a:rPr lang="en-US" smtClean="0"/>
              <a:t>53</a:t>
            </a:fld>
            <a:endParaRPr lang="en-US"/>
          </a:p>
        </p:txBody>
      </p:sp>
    </p:spTree>
    <p:extLst>
      <p:ext uri="{BB962C8B-B14F-4D97-AF65-F5344CB8AC3E}">
        <p14:creationId xmlns:p14="http://schemas.microsoft.com/office/powerpoint/2010/main" val="33600806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20000"/>
            <a:lum/>
            <a:extLst>
              <a:ext uri="{96DAC541-7B7A-43D3-8B79-37D633B846F1}">
                <asvg:svgBlip xmlns:asvg="http://schemas.microsoft.com/office/drawing/2016/SVG/main" r:embed="rId3"/>
              </a:ext>
            </a:extLst>
          </a:blip>
          <a:srcRect/>
          <a:stretch>
            <a:fillRect l="-9000" r="-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62DC-3D21-0AB7-A9DA-3740EABFD7E2}"/>
              </a:ext>
            </a:extLst>
          </p:cNvPr>
          <p:cNvSpPr>
            <a:spLocks noGrp="1"/>
          </p:cNvSpPr>
          <p:nvPr>
            <p:ph type="ctrTitle"/>
          </p:nvPr>
        </p:nvSpPr>
        <p:spPr>
          <a:xfrm>
            <a:off x="1524000" y="3013544"/>
            <a:ext cx="9144000" cy="2152180"/>
          </a:xfrm>
        </p:spPr>
        <p:txBody>
          <a:bodyPr anchor="b"/>
          <a:lstStyle>
            <a:lvl1pPr algn="l">
              <a:defRPr sz="6000" b="0"/>
            </a:lvl1pPr>
          </a:lstStyle>
          <a:p>
            <a:r>
              <a:rPr lang="en-US"/>
              <a:t>Click to edit Master title style</a:t>
            </a:r>
          </a:p>
        </p:txBody>
      </p:sp>
      <p:sp>
        <p:nvSpPr>
          <p:cNvPr id="3" name="Subtitle 2">
            <a:extLst>
              <a:ext uri="{FF2B5EF4-FFF2-40B4-BE49-F238E27FC236}">
                <a16:creationId xmlns:a16="http://schemas.microsoft.com/office/drawing/2014/main" id="{0FC1B3E8-A21B-39AF-65E7-99FB9A553AE6}"/>
              </a:ext>
            </a:extLst>
          </p:cNvPr>
          <p:cNvSpPr>
            <a:spLocks noGrp="1"/>
          </p:cNvSpPr>
          <p:nvPr>
            <p:ph type="subTitle" idx="1"/>
          </p:nvPr>
        </p:nvSpPr>
        <p:spPr>
          <a:xfrm>
            <a:off x="1524000" y="5250848"/>
            <a:ext cx="9144000" cy="54987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Rectangle 15">
            <a:extLst>
              <a:ext uri="{FF2B5EF4-FFF2-40B4-BE49-F238E27FC236}">
                <a16:creationId xmlns:a16="http://schemas.microsoft.com/office/drawing/2014/main" id="{3A6A5F37-89B7-89A6-C77E-0AB7D2470F0C}"/>
              </a:ext>
            </a:extLst>
          </p:cNvPr>
          <p:cNvSpPr/>
          <p:nvPr userDrawn="1"/>
        </p:nvSpPr>
        <p:spPr>
          <a:xfrm>
            <a:off x="0" y="715616"/>
            <a:ext cx="12192000" cy="2152179"/>
          </a:xfrm>
          <a:prstGeom prst="rect">
            <a:avLst/>
          </a:prstGeom>
          <a:gradFill>
            <a:gsLst>
              <a:gs pos="13000">
                <a:schemeClr val="accent1">
                  <a:lumMod val="5000"/>
                  <a:lumOff val="95000"/>
                  <a:alpha val="0"/>
                </a:schemeClr>
              </a:gs>
              <a:gs pos="34000">
                <a:srgbClr val="2982B1">
                  <a:alpha val="50000"/>
                </a:srgbClr>
              </a:gs>
              <a:gs pos="67000">
                <a:srgbClr val="2982B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E6E57C5-0C2A-1F2B-9337-3857C0D68A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05015" y="989797"/>
            <a:ext cx="6400800" cy="1661962"/>
          </a:xfrm>
          <a:prstGeom prst="rect">
            <a:avLst/>
          </a:prstGeom>
        </p:spPr>
      </p:pic>
    </p:spTree>
    <p:extLst>
      <p:ext uri="{BB962C8B-B14F-4D97-AF65-F5344CB8AC3E}">
        <p14:creationId xmlns:p14="http://schemas.microsoft.com/office/powerpoint/2010/main" val="2694435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15F75-CE4E-5B16-D47E-8D73EB7191F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F1BC78C-8F98-2D66-EA02-FB27FBB31BD5}"/>
              </a:ext>
            </a:extLst>
          </p:cNvPr>
          <p:cNvSpPr>
            <a:spLocks noGrp="1"/>
          </p:cNvSpPr>
          <p:nvPr>
            <p:ph type="ftr" sz="quarter" idx="11"/>
          </p:nvPr>
        </p:nvSpPr>
        <p:spPr/>
        <p:txBody>
          <a:bodyPr/>
          <a:lstStyle/>
          <a:p>
            <a:r>
              <a:rPr lang="en-US"/>
              <a:t>Practitioners' Workshop</a:t>
            </a:r>
          </a:p>
        </p:txBody>
      </p:sp>
      <p:sp>
        <p:nvSpPr>
          <p:cNvPr id="5" name="Slide Number Placeholder 4">
            <a:extLst>
              <a:ext uri="{FF2B5EF4-FFF2-40B4-BE49-F238E27FC236}">
                <a16:creationId xmlns:a16="http://schemas.microsoft.com/office/drawing/2014/main" id="{A467226B-9F5E-B068-D1C5-30FB0F1A3628}"/>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173300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5F0293-FBE9-68BE-1A4C-10AB73F8624A}"/>
              </a:ext>
            </a:extLst>
          </p:cNvPr>
          <p:cNvSpPr>
            <a:spLocks noGrp="1"/>
          </p:cNvSpPr>
          <p:nvPr>
            <p:ph type="ftr" sz="quarter" idx="11"/>
          </p:nvPr>
        </p:nvSpPr>
        <p:spPr/>
        <p:txBody>
          <a:bodyPr/>
          <a:lstStyle/>
          <a:p>
            <a:r>
              <a:rPr lang="en-US"/>
              <a:t>Practitioners' Workshop</a:t>
            </a:r>
          </a:p>
        </p:txBody>
      </p:sp>
      <p:sp>
        <p:nvSpPr>
          <p:cNvPr id="4" name="Slide Number Placeholder 3">
            <a:extLst>
              <a:ext uri="{FF2B5EF4-FFF2-40B4-BE49-F238E27FC236}">
                <a16:creationId xmlns:a16="http://schemas.microsoft.com/office/drawing/2014/main" id="{6DAD6C31-9379-7F66-1185-B94A8C4EAACC}"/>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1101811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A105-8C2B-2EE8-76DF-F3B11B7299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0FA788-9AC9-5C4D-338F-87B36E00B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7537E5-D4D5-7B7F-5575-B7704536A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58ADD5C-5B2A-D906-6D72-C74008A92DDF}"/>
              </a:ext>
            </a:extLst>
          </p:cNvPr>
          <p:cNvSpPr>
            <a:spLocks noGrp="1"/>
          </p:cNvSpPr>
          <p:nvPr>
            <p:ph type="ftr" sz="quarter" idx="11"/>
          </p:nvPr>
        </p:nvSpPr>
        <p:spPr/>
        <p:txBody>
          <a:bodyPr/>
          <a:lstStyle/>
          <a:p>
            <a:r>
              <a:rPr lang="en-US"/>
              <a:t>Practitioners' Workshop</a:t>
            </a:r>
          </a:p>
        </p:txBody>
      </p:sp>
      <p:sp>
        <p:nvSpPr>
          <p:cNvPr id="7" name="Slide Number Placeholder 6">
            <a:extLst>
              <a:ext uri="{FF2B5EF4-FFF2-40B4-BE49-F238E27FC236}">
                <a16:creationId xmlns:a16="http://schemas.microsoft.com/office/drawing/2014/main" id="{84D01DA2-6F39-6245-81E6-31F51E8E16F8}"/>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3653984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FE4C-5CB3-18C5-7F71-F51D01013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3C3B64-7F07-1EFF-C429-EF9774EF96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E5DEBA-8597-2B0F-F3AD-2A4C85424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D21FBFF-7A99-416F-E371-751536154CE6}"/>
              </a:ext>
            </a:extLst>
          </p:cNvPr>
          <p:cNvSpPr>
            <a:spLocks noGrp="1"/>
          </p:cNvSpPr>
          <p:nvPr>
            <p:ph type="ftr" sz="quarter" idx="11"/>
          </p:nvPr>
        </p:nvSpPr>
        <p:spPr/>
        <p:txBody>
          <a:bodyPr/>
          <a:lstStyle/>
          <a:p>
            <a:r>
              <a:rPr lang="en-US"/>
              <a:t>Practitioners' Workshop</a:t>
            </a:r>
          </a:p>
        </p:txBody>
      </p:sp>
      <p:sp>
        <p:nvSpPr>
          <p:cNvPr id="7" name="Slide Number Placeholder 6">
            <a:extLst>
              <a:ext uri="{FF2B5EF4-FFF2-40B4-BE49-F238E27FC236}">
                <a16:creationId xmlns:a16="http://schemas.microsoft.com/office/drawing/2014/main" id="{7B69A166-0B1F-9752-259C-956AF4FDA41F}"/>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38853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88B6-9633-10AA-0949-29FC507DF1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94F28-6D91-9792-D4CC-3EF2CF34C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361486F-81A6-D24D-982A-14BBB75E8D66}"/>
              </a:ext>
            </a:extLst>
          </p:cNvPr>
          <p:cNvSpPr>
            <a:spLocks noGrp="1"/>
          </p:cNvSpPr>
          <p:nvPr>
            <p:ph type="ftr" sz="quarter" idx="11"/>
          </p:nvPr>
        </p:nvSpPr>
        <p:spPr/>
        <p:txBody>
          <a:bodyPr/>
          <a:lstStyle/>
          <a:p>
            <a:r>
              <a:rPr lang="en-US"/>
              <a:t>Practitioners' Workshop</a:t>
            </a:r>
          </a:p>
        </p:txBody>
      </p:sp>
      <p:sp>
        <p:nvSpPr>
          <p:cNvPr id="6" name="Slide Number Placeholder 5">
            <a:extLst>
              <a:ext uri="{FF2B5EF4-FFF2-40B4-BE49-F238E27FC236}">
                <a16:creationId xmlns:a16="http://schemas.microsoft.com/office/drawing/2014/main" id="{76D8E3D9-AB0F-3333-F01F-7D4D55486500}"/>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761234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5B2B80-3E6A-A46B-0E58-B509B9D609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F7946C-6001-3AB4-6B7B-1BA1FE0CF0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485A570-E916-2E45-6B81-BDC9117E5953}"/>
              </a:ext>
            </a:extLst>
          </p:cNvPr>
          <p:cNvSpPr>
            <a:spLocks noGrp="1"/>
          </p:cNvSpPr>
          <p:nvPr>
            <p:ph type="ftr" sz="quarter" idx="11"/>
          </p:nvPr>
        </p:nvSpPr>
        <p:spPr/>
        <p:txBody>
          <a:bodyPr/>
          <a:lstStyle/>
          <a:p>
            <a:r>
              <a:rPr lang="en-US"/>
              <a:t>Practitioners' Workshop</a:t>
            </a:r>
          </a:p>
        </p:txBody>
      </p:sp>
      <p:sp>
        <p:nvSpPr>
          <p:cNvPr id="6" name="Slide Number Placeholder 5">
            <a:extLst>
              <a:ext uri="{FF2B5EF4-FFF2-40B4-BE49-F238E27FC236}">
                <a16:creationId xmlns:a16="http://schemas.microsoft.com/office/drawing/2014/main" id="{D1396116-8933-1967-C920-2ED57A1F426B}"/>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253868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ransition Slide-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D193BB6-6C15-724A-8776-92F4E2E8F1F5}"/>
              </a:ext>
            </a:extLst>
          </p:cNvPr>
          <p:cNvSpPr/>
          <p:nvPr userDrawn="1"/>
        </p:nvSpPr>
        <p:spPr>
          <a:xfrm>
            <a:off x="0" y="0"/>
            <a:ext cx="12192000" cy="6858000"/>
          </a:xfrm>
          <a:prstGeom prst="rect">
            <a:avLst/>
          </a:prstGeom>
          <a:solidFill>
            <a:srgbClr val="33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4EACF6-C6DF-8A49-A53D-5714719D2394}"/>
              </a:ext>
            </a:extLst>
          </p:cNvPr>
          <p:cNvSpPr/>
          <p:nvPr userDrawn="1"/>
        </p:nvSpPr>
        <p:spPr>
          <a:xfrm>
            <a:off x="0" y="6416211"/>
            <a:ext cx="12192000" cy="441789"/>
          </a:xfrm>
          <a:prstGeom prst="rect">
            <a:avLst/>
          </a:prstGeom>
          <a:solidFill>
            <a:srgbClr val="314C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E8584-C557-F943-BB52-93426FC35552}"/>
              </a:ext>
            </a:extLst>
          </p:cNvPr>
          <p:cNvSpPr>
            <a:spLocks noGrp="1"/>
          </p:cNvSpPr>
          <p:nvPr>
            <p:ph type="ctrTitle"/>
          </p:nvPr>
        </p:nvSpPr>
        <p:spPr>
          <a:xfrm>
            <a:off x="1096537" y="2687998"/>
            <a:ext cx="9998927" cy="918229"/>
          </a:xfrm>
        </p:spPr>
        <p:txBody>
          <a:bodyPr anchor="b">
            <a:norm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857152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Breaker Green Arial Black">
    <p:spTree>
      <p:nvGrpSpPr>
        <p:cNvPr id="1" name=""/>
        <p:cNvGrpSpPr/>
        <p:nvPr/>
      </p:nvGrpSpPr>
      <p:grpSpPr>
        <a:xfrm>
          <a:off x="0" y="0"/>
          <a:ext cx="0" cy="0"/>
          <a:chOff x="0" y="0"/>
          <a:chExt cx="0" cy="0"/>
        </a:xfrm>
      </p:grpSpPr>
      <p:sp>
        <p:nvSpPr>
          <p:cNvPr id="6" name="Rectangle 5"/>
          <p:cNvSpPr/>
          <p:nvPr userDrawn="1"/>
        </p:nvSpPr>
        <p:spPr>
          <a:xfrm>
            <a:off x="0" y="1"/>
            <a:ext cx="12192000" cy="576791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17"/>
          </a:p>
        </p:txBody>
      </p:sp>
      <p:cxnSp>
        <p:nvCxnSpPr>
          <p:cNvPr id="7" name="Straight Connector 6"/>
          <p:cNvCxnSpPr/>
          <p:nvPr userDrawn="1"/>
        </p:nvCxnSpPr>
        <p:spPr>
          <a:xfrm flipH="1">
            <a:off x="7122584" y="3082298"/>
            <a:ext cx="50694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7122583" y="1275184"/>
            <a:ext cx="4650052" cy="1709079"/>
          </a:xfrm>
        </p:spPr>
        <p:txBody>
          <a:bodyPr>
            <a:normAutofit/>
          </a:bodyPr>
          <a:lstStyle>
            <a:lvl1pPr algn="l" defTabSz="1219151" rtl="0" eaLnBrk="1" latinLnBrk="0" hangingPunct="1">
              <a:spcBef>
                <a:spcPct val="0"/>
              </a:spcBef>
              <a:buNone/>
              <a:defRPr lang="en-US" sz="3333" kern="1200" cap="none" baseline="0" dirty="0">
                <a:solidFill>
                  <a:schemeClr val="bg1"/>
                </a:solidFill>
                <a:latin typeface="+mj-lt"/>
                <a:ea typeface="+mj-ea"/>
                <a:cs typeface="Arial" panose="020B0604020202020204" pitchFamily="34" charset="0"/>
              </a:defRPr>
            </a:lvl1pPr>
          </a:lstStyle>
          <a:p>
            <a:r>
              <a:rPr lang="en-US"/>
              <a:t>Click To Edit Master Title</a:t>
            </a:r>
          </a:p>
        </p:txBody>
      </p:sp>
      <p:cxnSp>
        <p:nvCxnSpPr>
          <p:cNvPr id="11" name="Straight Connector 10">
            <a:extLst>
              <a:ext uri="{FF2B5EF4-FFF2-40B4-BE49-F238E27FC236}">
                <a16:creationId xmlns:a16="http://schemas.microsoft.com/office/drawing/2014/main" id="{1F86874D-4DAC-4188-AEB5-C3C1D79EA49F}"/>
              </a:ext>
            </a:extLst>
          </p:cNvPr>
          <p:cNvCxnSpPr>
            <a:cxnSpLocks/>
          </p:cNvCxnSpPr>
          <p:nvPr userDrawn="1"/>
        </p:nvCxnSpPr>
        <p:spPr bwMode="auto">
          <a:xfrm>
            <a:off x="0" y="5767919"/>
            <a:ext cx="12192000" cy="0"/>
          </a:xfrm>
          <a:prstGeom prst="line">
            <a:avLst/>
          </a:prstGeom>
          <a:solidFill>
            <a:schemeClr val="accent1"/>
          </a:solidFill>
          <a:ln w="57150" cap="flat" cmpd="sng" algn="ctr">
            <a:solidFill>
              <a:srgbClr val="8BC540"/>
            </a:solidFill>
            <a:prstDash val="solid"/>
            <a:round/>
            <a:headEnd type="none" w="med" len="med"/>
            <a:tailEnd type="none" w="med" len="med"/>
          </a:ln>
          <a:effectLst/>
        </p:spPr>
      </p:cxnSp>
      <p:sp>
        <p:nvSpPr>
          <p:cNvPr id="13" name="Footer Placeholder 2">
            <a:extLst>
              <a:ext uri="{FF2B5EF4-FFF2-40B4-BE49-F238E27FC236}">
                <a16:creationId xmlns:a16="http://schemas.microsoft.com/office/drawing/2014/main" id="{4875EBCF-7DA9-49C0-84F4-EF9594720E84}"/>
              </a:ext>
            </a:extLst>
          </p:cNvPr>
          <p:cNvSpPr>
            <a:spLocks noGrp="1"/>
          </p:cNvSpPr>
          <p:nvPr>
            <p:ph type="ftr" sz="quarter" idx="3"/>
          </p:nvPr>
        </p:nvSpPr>
        <p:spPr>
          <a:xfrm>
            <a:off x="419365" y="6552406"/>
            <a:ext cx="6948488" cy="203729"/>
          </a:xfrm>
          <a:prstGeom prst="rect">
            <a:avLst/>
          </a:prstGeom>
        </p:spPr>
        <p:txBody>
          <a:bodyPr vert="horz" lIns="91440" tIns="45720" rIns="91440" bIns="45720" rtlCol="0" anchor="t" anchorCtr="0">
            <a:normAutofit/>
          </a:bodyPr>
          <a:lstStyle>
            <a:lvl1pPr marL="0" algn="l" defTabSz="761970" rtl="0" eaLnBrk="0" fontAlgn="base" latinLnBrk="0" hangingPunct="0">
              <a:spcBef>
                <a:spcPct val="0"/>
              </a:spcBef>
              <a:spcAft>
                <a:spcPct val="0"/>
              </a:spcAft>
              <a:defRPr lang="en-US" sz="833" kern="1200" dirty="0">
                <a:solidFill>
                  <a:schemeClr val="bg2"/>
                </a:solidFill>
                <a:latin typeface="+mn-lt"/>
                <a:ea typeface="+mn-ea"/>
                <a:cs typeface="+mn-cs"/>
              </a:defRPr>
            </a:lvl1pPr>
          </a:lstStyle>
          <a:p>
            <a:pPr>
              <a:defRPr/>
            </a:pPr>
            <a:r>
              <a:rPr lang="en-US"/>
              <a:t>Emerson Confidential</a:t>
            </a:r>
          </a:p>
        </p:txBody>
      </p:sp>
      <p:cxnSp>
        <p:nvCxnSpPr>
          <p:cNvPr id="4" name="Straight Connector 3">
            <a:extLst>
              <a:ext uri="{FF2B5EF4-FFF2-40B4-BE49-F238E27FC236}">
                <a16:creationId xmlns:a16="http://schemas.microsoft.com/office/drawing/2014/main" id="{2AA62F0F-EC48-E8A4-157D-10D2402A4DD2}"/>
              </a:ext>
            </a:extLst>
          </p:cNvPr>
          <p:cNvCxnSpPr>
            <a:cxnSpLocks/>
          </p:cNvCxnSpPr>
          <p:nvPr userDrawn="1"/>
        </p:nvCxnSpPr>
        <p:spPr bwMode="auto">
          <a:xfrm flipH="1">
            <a:off x="0" y="2161881"/>
            <a:ext cx="6543958" cy="0"/>
          </a:xfrm>
          <a:prstGeom prst="line">
            <a:avLst/>
          </a:prstGeom>
          <a:solidFill>
            <a:schemeClr val="accent1"/>
          </a:solidFill>
          <a:ln w="15875" cap="flat" cmpd="sng" algn="ctr">
            <a:gradFill>
              <a:gsLst>
                <a:gs pos="0">
                  <a:schemeClr val="bg1"/>
                </a:gs>
                <a:gs pos="100000">
                  <a:srgbClr val="8DC63F"/>
                </a:gs>
              </a:gsLst>
              <a:lin ang="5400000" scaled="1"/>
            </a:gradFill>
            <a:prstDash val="sysDash"/>
            <a:round/>
            <a:headEnd type="none" w="med" len="med"/>
            <a:tailEnd type="none" w="med" len="med"/>
          </a:ln>
          <a:effectLst/>
        </p:spPr>
      </p:cxnSp>
      <p:pic>
        <p:nvPicPr>
          <p:cNvPr id="5" name="Graphic 4">
            <a:extLst>
              <a:ext uri="{FF2B5EF4-FFF2-40B4-BE49-F238E27FC236}">
                <a16:creationId xmlns:a16="http://schemas.microsoft.com/office/drawing/2014/main" id="{117D52E1-CBF5-FE83-9A06-4306FAF9A8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6298688" y="1848974"/>
            <a:ext cx="823896" cy="639603"/>
          </a:xfrm>
          <a:prstGeom prst="rect">
            <a:avLst/>
          </a:prstGeom>
        </p:spPr>
      </p:pic>
    </p:spTree>
    <p:extLst>
      <p:ext uri="{BB962C8B-B14F-4D97-AF65-F5344CB8AC3E}">
        <p14:creationId xmlns:p14="http://schemas.microsoft.com/office/powerpoint/2010/main" val="899311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4063998" y="1"/>
            <a:ext cx="4064002" cy="3043235"/>
          </a:xfrm>
        </p:spPr>
        <p:txBody>
          <a:bodyPr>
            <a:normAutofit/>
          </a:bodyPr>
          <a:lstStyle>
            <a:lvl1pPr marL="0" indent="0">
              <a:buFontTx/>
              <a:buNone/>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4063997" cy="304323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3048001"/>
            <a:ext cx="4055496" cy="228758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pic>
        <p:nvPicPr>
          <p:cNvPr id="14" name="Picture 13">
            <a:extLst>
              <a:ext uri="{FF2B5EF4-FFF2-40B4-BE49-F238E27FC236}">
                <a16:creationId xmlns:a16="http://schemas.microsoft.com/office/drawing/2014/main" id="{8EF66818-AB14-6E7F-A60B-AF97E15E4131}"/>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0022364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244490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Info">
    <p:bg>
      <p:bgPr>
        <a:blipFill dpi="0" rotWithShape="1">
          <a:blip r:embed="rId2">
            <a:alphaModFix amt="20000"/>
            <a:lum/>
            <a:extLst>
              <a:ext uri="{96DAC541-7B7A-43D3-8B79-37D633B846F1}">
                <asvg:svgBlip xmlns:asvg="http://schemas.microsoft.com/office/drawing/2016/SVG/main" r:embed="rId3"/>
              </a:ext>
            </a:extLst>
          </a:blip>
          <a:srcRect/>
          <a:stretch>
            <a:fillRect l="-9000" r="-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785B15-0896-BF21-4A1E-1896F698850A}"/>
              </a:ext>
            </a:extLst>
          </p:cNvPr>
          <p:cNvSpPr/>
          <p:nvPr userDrawn="1"/>
        </p:nvSpPr>
        <p:spPr>
          <a:xfrm>
            <a:off x="-1" y="0"/>
            <a:ext cx="12192001" cy="6857999"/>
          </a:xfrm>
          <a:prstGeom prst="rect">
            <a:avLst/>
          </a:prstGeom>
          <a:gradFill>
            <a:gsLst>
              <a:gs pos="50000">
                <a:srgbClr val="2982B1"/>
              </a:gs>
              <a:gs pos="100000">
                <a:srgbClr val="314C6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162DC-3D21-0AB7-A9DA-3740EABFD7E2}"/>
              </a:ext>
            </a:extLst>
          </p:cNvPr>
          <p:cNvSpPr>
            <a:spLocks noGrp="1"/>
          </p:cNvSpPr>
          <p:nvPr>
            <p:ph type="ctrTitle"/>
          </p:nvPr>
        </p:nvSpPr>
        <p:spPr>
          <a:xfrm>
            <a:off x="1101969" y="1277966"/>
            <a:ext cx="9566031" cy="2152180"/>
          </a:xfrm>
        </p:spPr>
        <p:txBody>
          <a:bodyPr anchor="b"/>
          <a:lstStyle>
            <a:lvl1pPr algn="l">
              <a:defRPr sz="6000" b="1">
                <a:solidFill>
                  <a:schemeClr val="bg1"/>
                </a:solidFill>
                <a:latin typeface="Arial Nova" panose="020B05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FC1B3E8-A21B-39AF-65E7-99FB9A553AE6}"/>
              </a:ext>
            </a:extLst>
          </p:cNvPr>
          <p:cNvSpPr>
            <a:spLocks noGrp="1"/>
          </p:cNvSpPr>
          <p:nvPr>
            <p:ph type="subTitle" idx="1"/>
          </p:nvPr>
        </p:nvSpPr>
        <p:spPr>
          <a:xfrm>
            <a:off x="1101969" y="5031563"/>
            <a:ext cx="9144000" cy="345427"/>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Graphic 12">
            <a:extLst>
              <a:ext uri="{FF2B5EF4-FFF2-40B4-BE49-F238E27FC236}">
                <a16:creationId xmlns:a16="http://schemas.microsoft.com/office/drawing/2014/main" id="{4E6E57C5-0C2A-1F2B-9337-3857C0D68A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398" y="156052"/>
            <a:ext cx="2531880" cy="657401"/>
          </a:xfrm>
          <a:prstGeom prst="rect">
            <a:avLst/>
          </a:prstGeom>
        </p:spPr>
      </p:pic>
      <p:pic>
        <p:nvPicPr>
          <p:cNvPr id="18" name="Graphic 17">
            <a:extLst>
              <a:ext uri="{FF2B5EF4-FFF2-40B4-BE49-F238E27FC236}">
                <a16:creationId xmlns:a16="http://schemas.microsoft.com/office/drawing/2014/main" id="{85CA6569-EF44-59A2-8A46-9714A1DAEF4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28474" y="-2493028"/>
            <a:ext cx="8638930" cy="8638930"/>
          </a:xfrm>
          <a:prstGeom prst="rect">
            <a:avLst/>
          </a:prstGeom>
        </p:spPr>
      </p:pic>
    </p:spTree>
    <p:extLst>
      <p:ext uri="{BB962C8B-B14F-4D97-AF65-F5344CB8AC3E}">
        <p14:creationId xmlns:p14="http://schemas.microsoft.com/office/powerpoint/2010/main" val="2521181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4063998" y="1"/>
            <a:ext cx="4064002" cy="3043235"/>
          </a:xfrm>
        </p:spPr>
        <p:txBody>
          <a:bodyPr>
            <a:normAutofit/>
          </a:bodyPr>
          <a:lstStyle>
            <a:lvl1pPr marL="0" indent="0">
              <a:buFontTx/>
              <a:buNone/>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4063997" cy="304323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3048001"/>
            <a:ext cx="4055496" cy="228758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pic>
        <p:nvPicPr>
          <p:cNvPr id="14" name="Picture 13">
            <a:extLst>
              <a:ext uri="{FF2B5EF4-FFF2-40B4-BE49-F238E27FC236}">
                <a16:creationId xmlns:a16="http://schemas.microsoft.com/office/drawing/2014/main" id="{8EF66818-AB14-6E7F-A60B-AF97E15E4131}"/>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32514647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788667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044934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1102601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950372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27466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67543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8973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4129267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245988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peaker Slide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00B68E-E10C-F5DE-1346-408217185389}"/>
              </a:ext>
            </a:extLst>
          </p:cNvPr>
          <p:cNvSpPr/>
          <p:nvPr userDrawn="1"/>
        </p:nvSpPr>
        <p:spPr>
          <a:xfrm>
            <a:off x="-1" y="0"/>
            <a:ext cx="12192001" cy="6857999"/>
          </a:xfrm>
          <a:prstGeom prst="rect">
            <a:avLst/>
          </a:prstGeom>
          <a:gradFill>
            <a:gsLst>
              <a:gs pos="50000">
                <a:srgbClr val="2982B1"/>
              </a:gs>
              <a:gs pos="100000">
                <a:srgbClr val="314C6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A55CC-9179-A60D-E070-3FB1D1FA9980}"/>
              </a:ext>
            </a:extLst>
          </p:cNvPr>
          <p:cNvSpPr>
            <a:spLocks noGrp="1"/>
          </p:cNvSpPr>
          <p:nvPr>
            <p:ph type="title"/>
          </p:nvPr>
        </p:nvSpPr>
        <p:spPr>
          <a:xfrm>
            <a:off x="831850" y="1709739"/>
            <a:ext cx="10515600" cy="900112"/>
          </a:xfrm>
        </p:spPr>
        <p:txBody>
          <a:bodyPr anchor="b"/>
          <a:lstStyle>
            <a:lvl1pPr>
              <a:defRPr sz="6000">
                <a:solidFill>
                  <a:srgbClr val="F3F8F9"/>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8A0703-0F2D-8E56-94FC-7E1F22C804CA}"/>
              </a:ext>
            </a:extLst>
          </p:cNvPr>
          <p:cNvSpPr>
            <a:spLocks noGrp="1"/>
          </p:cNvSpPr>
          <p:nvPr>
            <p:ph type="body" idx="1"/>
          </p:nvPr>
        </p:nvSpPr>
        <p:spPr>
          <a:xfrm>
            <a:off x="831850" y="2819403"/>
            <a:ext cx="10515600" cy="1500187"/>
          </a:xfrm>
        </p:spPr>
        <p:txBody>
          <a:bodyPr/>
          <a:lstStyle>
            <a:lvl1pPr marL="0" indent="0">
              <a:buNone/>
              <a:defRPr sz="2400">
                <a:solidFill>
                  <a:srgbClr val="F3F8F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DB332E8-E018-F8D4-3879-CC77070CFFB2}"/>
              </a:ext>
            </a:extLst>
          </p:cNvPr>
          <p:cNvSpPr>
            <a:spLocks noGrp="1"/>
          </p:cNvSpPr>
          <p:nvPr>
            <p:ph type="sldNum" sz="quarter" idx="12"/>
          </p:nvPr>
        </p:nvSpPr>
        <p:spPr/>
        <p:txBody>
          <a:bodyPr/>
          <a:lstStyle>
            <a:lvl1pPr>
              <a:defRPr>
                <a:solidFill>
                  <a:srgbClr val="2982B1"/>
                </a:solidFill>
              </a:defRPr>
            </a:lvl1pPr>
          </a:lstStyle>
          <a:p>
            <a:fld id="{11C33BF6-489D-4669-8730-4F429D34E035}" type="slidenum">
              <a:rPr lang="en-US" smtClean="0"/>
              <a:pPr/>
              <a:t>‹#›</a:t>
            </a:fld>
            <a:endParaRPr lang="en-US"/>
          </a:p>
        </p:txBody>
      </p:sp>
    </p:spTree>
    <p:extLst>
      <p:ext uri="{BB962C8B-B14F-4D97-AF65-F5344CB8AC3E}">
        <p14:creationId xmlns:p14="http://schemas.microsoft.com/office/powerpoint/2010/main" val="3864936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716031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52450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826560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8/20/2024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3332676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
        <p:nvSpPr>
          <p:cNvPr id="2" name="TextBox 1">
            <a:extLst>
              <a:ext uri="{FF2B5EF4-FFF2-40B4-BE49-F238E27FC236}">
                <a16:creationId xmlns:a16="http://schemas.microsoft.com/office/drawing/2014/main" id="{0CAD018E-514B-D640-ED85-1C92703A1582}"/>
              </a:ext>
            </a:extLst>
          </p:cNvPr>
          <p:cNvSpPr txBox="1"/>
          <p:nvPr userDrawn="1"/>
        </p:nvSpPr>
        <p:spPr>
          <a:xfrm>
            <a:off x="2078088" y="4839368"/>
            <a:ext cx="8035821" cy="738664"/>
          </a:xfrm>
          <a:prstGeom prst="rect">
            <a:avLst/>
          </a:prstGeom>
          <a:noFill/>
        </p:spPr>
        <p:txBody>
          <a:bodyPr wrap="square" rtlCol="0">
            <a:spAutoFit/>
          </a:bodyPr>
          <a:lstStyle/>
          <a:p>
            <a:pPr algn="ctr"/>
            <a:r>
              <a:rPr lang="en-US" sz="1400" i="1" dirty="0">
                <a:solidFill>
                  <a:schemeClr val="accent6">
                    <a:lumMod val="75000"/>
                  </a:schemeClr>
                </a:solidFill>
              </a:rPr>
              <a:t>Battelle Energy Alliance manages INL for the U.S. Department of Energy’s Office of Nuclear Energy. </a:t>
            </a:r>
            <a:br>
              <a:rPr lang="en-US" sz="1400" i="1" dirty="0">
                <a:solidFill>
                  <a:schemeClr val="accent6">
                    <a:lumMod val="75000"/>
                  </a:schemeClr>
                </a:solidFill>
              </a:rPr>
            </a:br>
            <a:r>
              <a:rPr lang="en-US" sz="1400" i="1" dirty="0">
                <a:solidFill>
                  <a:schemeClr val="accent6">
                    <a:lumMod val="75000"/>
                  </a:schemeClr>
                </a:solidFill>
              </a:rPr>
              <a:t>INL is the nation’s center for nuclear energy research and development, and also performs research </a:t>
            </a:r>
            <a:br>
              <a:rPr lang="en-US" sz="1400" i="1" dirty="0">
                <a:solidFill>
                  <a:schemeClr val="accent6">
                    <a:lumMod val="75000"/>
                  </a:schemeClr>
                </a:solidFill>
              </a:rPr>
            </a:br>
            <a:r>
              <a:rPr lang="en-US" sz="1400" i="1" dirty="0">
                <a:solidFill>
                  <a:schemeClr val="accent6">
                    <a:lumMod val="75000"/>
                  </a:schemeClr>
                </a:solidFill>
              </a:rPr>
              <a:t>in each of DOE’s strategic goal areas: energy, national security, science and the environment.</a:t>
            </a:r>
            <a:endParaRPr lang="en-US" sz="1400" dirty="0">
              <a:solidFill>
                <a:schemeClr val="accent6">
                  <a:lumMod val="75000"/>
                </a:schemeClr>
              </a:solidFill>
            </a:endParaRPr>
          </a:p>
        </p:txBody>
      </p:sp>
      <p:cxnSp>
        <p:nvCxnSpPr>
          <p:cNvPr id="3" name="Straight Connector 2">
            <a:extLst>
              <a:ext uri="{FF2B5EF4-FFF2-40B4-BE49-F238E27FC236}">
                <a16:creationId xmlns:a16="http://schemas.microsoft.com/office/drawing/2014/main" id="{D94C53AD-6749-AD54-B11D-C0739929ADE2}"/>
              </a:ext>
            </a:extLst>
          </p:cNvPr>
          <p:cNvCxnSpPr/>
          <p:nvPr userDrawn="1"/>
        </p:nvCxnSpPr>
        <p:spPr>
          <a:xfrm>
            <a:off x="2173971" y="4469057"/>
            <a:ext cx="784204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94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71FA4-7D8A-AFE9-5EE0-88D3D2F312BF}"/>
              </a:ext>
            </a:extLst>
          </p:cNvPr>
          <p:cNvSpPr/>
          <p:nvPr userDrawn="1"/>
        </p:nvSpPr>
        <p:spPr>
          <a:xfrm flipH="1">
            <a:off x="-1" y="0"/>
            <a:ext cx="844028" cy="6858000"/>
          </a:xfrm>
          <a:prstGeom prst="rect">
            <a:avLst/>
          </a:prstGeom>
          <a:solidFill>
            <a:srgbClr val="F3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AB2BC-AC59-D3CF-2E2F-5DF82F4FEF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1AD4E-45CF-502F-874D-978DC10F7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1978777-2280-C1E6-590B-B2EF442239A5}"/>
              </a:ext>
            </a:extLst>
          </p:cNvPr>
          <p:cNvSpPr>
            <a:spLocks noGrp="1"/>
          </p:cNvSpPr>
          <p:nvPr>
            <p:ph type="ftr" sz="quarter" idx="11"/>
          </p:nvPr>
        </p:nvSpPr>
        <p:spPr/>
        <p:txBody>
          <a:bodyPr/>
          <a:lstStyle/>
          <a:p>
            <a:r>
              <a:rPr lang="en-US"/>
              <a:t>Practitioners' Workshop</a:t>
            </a:r>
          </a:p>
        </p:txBody>
      </p:sp>
      <p:sp>
        <p:nvSpPr>
          <p:cNvPr id="6" name="Slide Number Placeholder 5">
            <a:extLst>
              <a:ext uri="{FF2B5EF4-FFF2-40B4-BE49-F238E27FC236}">
                <a16:creationId xmlns:a16="http://schemas.microsoft.com/office/drawing/2014/main" id="{A05B9143-D5B3-24A7-49BA-740A28B16980}"/>
              </a:ext>
            </a:extLst>
          </p:cNvPr>
          <p:cNvSpPr>
            <a:spLocks noGrp="1"/>
          </p:cNvSpPr>
          <p:nvPr>
            <p:ph type="sldNum" sz="quarter" idx="12"/>
          </p:nvPr>
        </p:nvSpPr>
        <p:spPr/>
        <p:txBody>
          <a:bodyPr/>
          <a:lstStyle>
            <a:lvl1pPr>
              <a:defRPr>
                <a:solidFill>
                  <a:srgbClr val="898989"/>
                </a:solidFill>
              </a:defRPr>
            </a:lvl1pPr>
          </a:lstStyle>
          <a:p>
            <a:fld id="{11C33BF6-489D-4669-8730-4F429D34E035}" type="slidenum">
              <a:rPr lang="en-US" smtClean="0"/>
              <a:pPr/>
              <a:t>‹#›</a:t>
            </a:fld>
            <a:endParaRPr lang="en-US"/>
          </a:p>
        </p:txBody>
      </p:sp>
    </p:spTree>
    <p:extLst>
      <p:ext uri="{BB962C8B-B14F-4D97-AF65-F5344CB8AC3E}">
        <p14:creationId xmlns:p14="http://schemas.microsoft.com/office/powerpoint/2010/main" val="160948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inciple-Questi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F0B2BE-8BAB-BAD7-46CB-1A5D20E88421}"/>
              </a:ext>
            </a:extLst>
          </p:cNvPr>
          <p:cNvSpPr/>
          <p:nvPr userDrawn="1"/>
        </p:nvSpPr>
        <p:spPr>
          <a:xfrm>
            <a:off x="-1" y="1"/>
            <a:ext cx="12192001" cy="1304012"/>
          </a:xfrm>
          <a:prstGeom prst="rect">
            <a:avLst/>
          </a:prstGeom>
          <a:gradFill>
            <a:gsLst>
              <a:gs pos="50000">
                <a:srgbClr val="D4E6EF"/>
              </a:gs>
              <a:gs pos="100000">
                <a:srgbClr val="7FB4D0"/>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11C468-61C1-7A3B-FA0D-3D6EFD784614}"/>
              </a:ext>
            </a:extLst>
          </p:cNvPr>
          <p:cNvSpPr/>
          <p:nvPr userDrawn="1"/>
        </p:nvSpPr>
        <p:spPr>
          <a:xfrm flipH="1">
            <a:off x="-1" y="1304012"/>
            <a:ext cx="844028" cy="5553988"/>
          </a:xfrm>
          <a:prstGeom prst="rect">
            <a:avLst/>
          </a:prstGeom>
          <a:solidFill>
            <a:srgbClr val="F3F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AB2BC-AC59-D3CF-2E2F-5DF82F4FEF7F}"/>
              </a:ext>
            </a:extLst>
          </p:cNvPr>
          <p:cNvSpPr>
            <a:spLocks noGrp="1"/>
          </p:cNvSpPr>
          <p:nvPr>
            <p:ph type="title"/>
          </p:nvPr>
        </p:nvSpPr>
        <p:spPr>
          <a:xfrm>
            <a:off x="938150" y="365125"/>
            <a:ext cx="10734366" cy="706933"/>
          </a:xfrm>
        </p:spPr>
        <p:txBody>
          <a:bodyPr lIns="0"/>
          <a:lstStyle>
            <a:lvl1pPr>
              <a:defRPr>
                <a:solidFill>
                  <a:sysClr val="windowText" lastClr="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91AD4E-45CF-502F-874D-978DC10F7F68}"/>
              </a:ext>
            </a:extLst>
          </p:cNvPr>
          <p:cNvSpPr>
            <a:spLocks noGrp="1"/>
          </p:cNvSpPr>
          <p:nvPr>
            <p:ph idx="1"/>
          </p:nvPr>
        </p:nvSpPr>
        <p:spPr>
          <a:xfrm>
            <a:off x="938150" y="1453354"/>
            <a:ext cx="3578191" cy="2274441"/>
          </a:xfrm>
        </p:spPr>
        <p:txBody>
          <a:bodyPr>
            <a:normAutofit/>
          </a:bodyPr>
          <a:lstStyle>
            <a:lvl1pPr marL="0" indent="0">
              <a:lnSpc>
                <a:spcPct val="100000"/>
              </a:lnSpc>
              <a:buNone/>
              <a:defRPr sz="2800" b="1"/>
            </a:lvl1pPr>
          </a:lstStyle>
          <a:p>
            <a:pPr lvl="0"/>
            <a:r>
              <a:rPr lang="en-US"/>
              <a:t>Click to edit Master text styles</a:t>
            </a:r>
          </a:p>
        </p:txBody>
      </p:sp>
      <p:sp>
        <p:nvSpPr>
          <p:cNvPr id="5" name="Footer Placeholder 4">
            <a:extLst>
              <a:ext uri="{FF2B5EF4-FFF2-40B4-BE49-F238E27FC236}">
                <a16:creationId xmlns:a16="http://schemas.microsoft.com/office/drawing/2014/main" id="{91978777-2280-C1E6-590B-B2EF442239A5}"/>
              </a:ext>
            </a:extLst>
          </p:cNvPr>
          <p:cNvSpPr>
            <a:spLocks noGrp="1"/>
          </p:cNvSpPr>
          <p:nvPr>
            <p:ph type="ftr" sz="quarter" idx="11"/>
          </p:nvPr>
        </p:nvSpPr>
        <p:spPr/>
        <p:txBody>
          <a:bodyPr/>
          <a:lstStyle/>
          <a:p>
            <a:r>
              <a:rPr lang="en-US"/>
              <a:t>Practitioners' Workshop</a:t>
            </a:r>
          </a:p>
        </p:txBody>
      </p:sp>
      <p:sp>
        <p:nvSpPr>
          <p:cNvPr id="6" name="Slide Number Placeholder 5">
            <a:extLst>
              <a:ext uri="{FF2B5EF4-FFF2-40B4-BE49-F238E27FC236}">
                <a16:creationId xmlns:a16="http://schemas.microsoft.com/office/drawing/2014/main" id="{A05B9143-D5B3-24A7-49BA-740A28B16980}"/>
              </a:ext>
            </a:extLst>
          </p:cNvPr>
          <p:cNvSpPr>
            <a:spLocks noGrp="1"/>
          </p:cNvSpPr>
          <p:nvPr>
            <p:ph type="sldNum" sz="quarter" idx="12"/>
          </p:nvPr>
        </p:nvSpPr>
        <p:spPr/>
        <p:txBody>
          <a:bodyPr/>
          <a:lstStyle/>
          <a:p>
            <a:fld id="{11C33BF6-489D-4669-8730-4F429D34E035}" type="slidenum">
              <a:rPr lang="en-US" smtClean="0"/>
              <a:t>‹#›</a:t>
            </a:fld>
            <a:endParaRPr lang="en-US"/>
          </a:p>
        </p:txBody>
      </p:sp>
      <p:sp>
        <p:nvSpPr>
          <p:cNvPr id="7" name="Picture Placeholder 6">
            <a:extLst>
              <a:ext uri="{FF2B5EF4-FFF2-40B4-BE49-F238E27FC236}">
                <a16:creationId xmlns:a16="http://schemas.microsoft.com/office/drawing/2014/main" id="{72EEE8AC-1412-21AD-40A2-E8E10297CBCA}"/>
              </a:ext>
            </a:extLst>
          </p:cNvPr>
          <p:cNvSpPr>
            <a:spLocks noGrp="1"/>
          </p:cNvSpPr>
          <p:nvPr>
            <p:ph type="pic" sz="quarter" idx="13"/>
          </p:nvPr>
        </p:nvSpPr>
        <p:spPr>
          <a:xfrm>
            <a:off x="4834393" y="1453354"/>
            <a:ext cx="6838124" cy="4311342"/>
          </a:xfrm>
        </p:spPr>
        <p:txBody>
          <a:bodyPr anchor="ctr"/>
          <a:lstStyle>
            <a:lvl1pPr marL="0" indent="0" algn="ctr">
              <a:buNone/>
              <a:defRPr/>
            </a:lvl1pPr>
          </a:lstStyle>
          <a:p>
            <a:endParaRPr lang="en-US"/>
          </a:p>
        </p:txBody>
      </p:sp>
      <p:sp>
        <p:nvSpPr>
          <p:cNvPr id="9" name="Text Placeholder 8">
            <a:extLst>
              <a:ext uri="{FF2B5EF4-FFF2-40B4-BE49-F238E27FC236}">
                <a16:creationId xmlns:a16="http://schemas.microsoft.com/office/drawing/2014/main" id="{CAAFD23C-B6F3-E8D4-7F92-DEF05D9A5CB0}"/>
              </a:ext>
            </a:extLst>
          </p:cNvPr>
          <p:cNvSpPr>
            <a:spLocks noGrp="1"/>
          </p:cNvSpPr>
          <p:nvPr>
            <p:ph type="body" sz="quarter" idx="14"/>
          </p:nvPr>
        </p:nvSpPr>
        <p:spPr>
          <a:xfrm>
            <a:off x="938214" y="3959750"/>
            <a:ext cx="3578124" cy="2061636"/>
          </a:xfrm>
        </p:spPr>
        <p:txBody>
          <a:bodyPr>
            <a:noAutofit/>
          </a:bodyPr>
          <a:lstStyle>
            <a:lvl1pPr>
              <a:defRPr sz="1800">
                <a:latin typeface="Arial Nova Cond" panose="020B0506020202020204" pitchFamily="34" charset="0"/>
              </a:defRPr>
            </a:lvl1pPr>
            <a:lvl2pPr marL="457200" indent="-182880">
              <a:buFont typeface="Arial Nova Cond" panose="020B0506020202020204" pitchFamily="34" charset="0"/>
              <a:buChar char="•"/>
              <a:defRPr sz="1400">
                <a:latin typeface="Arial Nova Cond" panose="020B0506020202020204" pitchFamily="34" charset="0"/>
              </a:defRPr>
            </a:lvl2pPr>
            <a:lvl3pPr>
              <a:defRPr sz="1800"/>
            </a:lvl3pPr>
            <a:lvl4pPr>
              <a:defRPr sz="1800"/>
            </a:lvl4pPr>
            <a:lvl5pPr>
              <a:defRPr sz="1800"/>
            </a:lvl5pPr>
          </a:lstStyle>
          <a:p>
            <a:pPr lvl="0"/>
            <a:r>
              <a:rPr lang="en-US"/>
              <a:t>Click to edit Master text styles</a:t>
            </a:r>
          </a:p>
          <a:p>
            <a:pPr lvl="1"/>
            <a:r>
              <a:rPr lang="en-US"/>
              <a:t>Second level bullet</a:t>
            </a:r>
          </a:p>
          <a:p>
            <a:pPr lvl="0"/>
            <a:endParaRPr lang="en-US"/>
          </a:p>
        </p:txBody>
      </p:sp>
      <p:sp>
        <p:nvSpPr>
          <p:cNvPr id="10" name="TextBox 9">
            <a:extLst>
              <a:ext uri="{FF2B5EF4-FFF2-40B4-BE49-F238E27FC236}">
                <a16:creationId xmlns:a16="http://schemas.microsoft.com/office/drawing/2014/main" id="{08ADE9F6-7AE6-C497-118C-222B8E4EA294}"/>
              </a:ext>
            </a:extLst>
          </p:cNvPr>
          <p:cNvSpPr txBox="1"/>
          <p:nvPr userDrawn="1"/>
        </p:nvSpPr>
        <p:spPr>
          <a:xfrm rot="16200000">
            <a:off x="-570142" y="2410407"/>
            <a:ext cx="2520561" cy="307777"/>
          </a:xfrm>
          <a:prstGeom prst="rect">
            <a:avLst/>
          </a:prstGeom>
          <a:noFill/>
        </p:spPr>
        <p:txBody>
          <a:bodyPr wrap="square" rtlCol="0">
            <a:spAutoFit/>
          </a:bodyPr>
          <a:lstStyle/>
          <a:p>
            <a:pPr algn="ctr"/>
            <a:r>
              <a:rPr lang="en-US" sz="1400" b="0">
                <a:solidFill>
                  <a:srgbClr val="7FB4D0"/>
                </a:solidFill>
                <a:latin typeface="Arial Nova Light" panose="020B0304020202020204" pitchFamily="34" charset="0"/>
              </a:rPr>
              <a:t>KEY QUESTION</a:t>
            </a:r>
          </a:p>
        </p:txBody>
      </p:sp>
      <p:cxnSp>
        <p:nvCxnSpPr>
          <p:cNvPr id="12" name="Straight Connector 11">
            <a:extLst>
              <a:ext uri="{FF2B5EF4-FFF2-40B4-BE49-F238E27FC236}">
                <a16:creationId xmlns:a16="http://schemas.microsoft.com/office/drawing/2014/main" id="{F5AA46D7-8C29-2FFB-1D8A-58BE4424769B}"/>
              </a:ext>
            </a:extLst>
          </p:cNvPr>
          <p:cNvCxnSpPr>
            <a:cxnSpLocks/>
          </p:cNvCxnSpPr>
          <p:nvPr userDrawn="1"/>
        </p:nvCxnSpPr>
        <p:spPr>
          <a:xfrm>
            <a:off x="938150" y="3843773"/>
            <a:ext cx="3578193" cy="0"/>
          </a:xfrm>
          <a:prstGeom prst="line">
            <a:avLst/>
          </a:prstGeom>
          <a:ln w="9525">
            <a:solidFill>
              <a:srgbClr val="7FB4D0"/>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CE37A65B-98D5-8FE9-6738-1F93E2EC4007}"/>
              </a:ext>
            </a:extLst>
          </p:cNvPr>
          <p:cNvSpPr>
            <a:spLocks noGrp="1"/>
          </p:cNvSpPr>
          <p:nvPr>
            <p:ph type="body" sz="quarter" idx="15" hasCustomPrompt="1"/>
          </p:nvPr>
        </p:nvSpPr>
        <p:spPr>
          <a:xfrm>
            <a:off x="4834392" y="5895973"/>
            <a:ext cx="5128757" cy="250825"/>
          </a:xfrm>
        </p:spPr>
        <p:txBody>
          <a:bodyPr>
            <a:noAutofit/>
          </a:bodyPr>
          <a:lstStyle>
            <a:lvl1pPr marL="0" indent="0">
              <a:buNone/>
              <a:defRPr sz="1000">
                <a:latin typeface="Arial Nova Light" panose="020F050202020403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Picture/Figure Caption or Source</a:t>
            </a:r>
          </a:p>
        </p:txBody>
      </p:sp>
    </p:spTree>
    <p:extLst>
      <p:ext uri="{BB962C8B-B14F-4D97-AF65-F5344CB8AC3E}">
        <p14:creationId xmlns:p14="http://schemas.microsoft.com/office/powerpoint/2010/main" val="32328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A55CC-9179-A60D-E070-3FB1D1FA99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A0703-0F2D-8E56-94FC-7E1F22C804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DB332E8-E018-F8D4-3879-CC77070CFFB2}"/>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105806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Revers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00B68E-E10C-F5DE-1346-408217185389}"/>
              </a:ext>
            </a:extLst>
          </p:cNvPr>
          <p:cNvSpPr/>
          <p:nvPr userDrawn="1"/>
        </p:nvSpPr>
        <p:spPr>
          <a:xfrm>
            <a:off x="-1" y="0"/>
            <a:ext cx="12192001" cy="6857999"/>
          </a:xfrm>
          <a:prstGeom prst="rect">
            <a:avLst/>
          </a:prstGeom>
          <a:gradFill>
            <a:gsLst>
              <a:gs pos="50000">
                <a:srgbClr val="D4E6EF"/>
              </a:gs>
              <a:gs pos="100000">
                <a:srgbClr val="7FB4D0"/>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A55CC-9179-A60D-E070-3FB1D1FA9980}"/>
              </a:ext>
            </a:extLst>
          </p:cNvPr>
          <p:cNvSpPr>
            <a:spLocks noGrp="1"/>
          </p:cNvSpPr>
          <p:nvPr>
            <p:ph type="title"/>
          </p:nvPr>
        </p:nvSpPr>
        <p:spPr>
          <a:xfrm>
            <a:off x="831850" y="1709738"/>
            <a:ext cx="10515600" cy="2852737"/>
          </a:xfrm>
        </p:spPr>
        <p:txBody>
          <a:bodyPr anchor="b"/>
          <a:lstStyle>
            <a:lvl1pPr>
              <a:defRPr sz="6000">
                <a:solidFill>
                  <a:srgbClr val="2982B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8A0703-0F2D-8E56-94FC-7E1F22C804CA}"/>
              </a:ext>
            </a:extLst>
          </p:cNvPr>
          <p:cNvSpPr>
            <a:spLocks noGrp="1"/>
          </p:cNvSpPr>
          <p:nvPr>
            <p:ph type="body" idx="1"/>
          </p:nvPr>
        </p:nvSpPr>
        <p:spPr>
          <a:xfrm>
            <a:off x="831850" y="4589463"/>
            <a:ext cx="10515600" cy="1500187"/>
          </a:xfrm>
        </p:spPr>
        <p:txBody>
          <a:bodyPr/>
          <a:lstStyle>
            <a:lvl1pPr marL="0" indent="0">
              <a:buNone/>
              <a:defRPr sz="2400">
                <a:solidFill>
                  <a:srgbClr val="89898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6DB332E8-E018-F8D4-3879-CC77070CFFB2}"/>
              </a:ext>
            </a:extLst>
          </p:cNvPr>
          <p:cNvSpPr>
            <a:spLocks noGrp="1"/>
          </p:cNvSpPr>
          <p:nvPr>
            <p:ph type="sldNum" sz="quarter" idx="12"/>
          </p:nvPr>
        </p:nvSpPr>
        <p:spPr/>
        <p:txBody>
          <a:bodyPr/>
          <a:lstStyle>
            <a:lvl1pPr>
              <a:defRPr>
                <a:solidFill>
                  <a:srgbClr val="2982B1"/>
                </a:solidFill>
              </a:defRPr>
            </a:lvl1pPr>
          </a:lstStyle>
          <a:p>
            <a:fld id="{11C33BF6-489D-4669-8730-4F429D34E035}" type="slidenum">
              <a:rPr lang="en-US" smtClean="0"/>
              <a:pPr/>
              <a:t>‹#›</a:t>
            </a:fld>
            <a:endParaRPr lang="en-US"/>
          </a:p>
        </p:txBody>
      </p:sp>
    </p:spTree>
    <p:extLst>
      <p:ext uri="{BB962C8B-B14F-4D97-AF65-F5344CB8AC3E}">
        <p14:creationId xmlns:p14="http://schemas.microsoft.com/office/powerpoint/2010/main" val="19335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21CC-C766-8455-75E0-6D30F81A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6A4D3-1050-8130-DC94-8BDF0ADE40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C31479-E250-906A-1874-EDE91D869E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B8AA70A-8D6E-35BE-DDA4-84441BA2B1F9}"/>
              </a:ext>
            </a:extLst>
          </p:cNvPr>
          <p:cNvSpPr>
            <a:spLocks noGrp="1"/>
          </p:cNvSpPr>
          <p:nvPr>
            <p:ph type="ftr" sz="quarter" idx="11"/>
          </p:nvPr>
        </p:nvSpPr>
        <p:spPr/>
        <p:txBody>
          <a:bodyPr/>
          <a:lstStyle/>
          <a:p>
            <a:r>
              <a:rPr lang="en-US"/>
              <a:t>Practitioners' Workshop</a:t>
            </a:r>
          </a:p>
        </p:txBody>
      </p:sp>
      <p:sp>
        <p:nvSpPr>
          <p:cNvPr id="7" name="Slide Number Placeholder 6">
            <a:extLst>
              <a:ext uri="{FF2B5EF4-FFF2-40B4-BE49-F238E27FC236}">
                <a16:creationId xmlns:a16="http://schemas.microsoft.com/office/drawing/2014/main" id="{79010079-E40E-F9C6-2B4A-035CAC8A1EBD}"/>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2801623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8ED4-33B6-0586-8F22-EEA3F1D9BA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71FD0E-1D37-22FD-BA18-2949D6DC24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C74C6F-88EB-CD3F-A669-CD5B39185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92E5C-AABC-5A39-79B5-51941B433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DC6DF-91E2-D046-9F47-874A66C44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7464FA5-3282-9A1F-B976-EA1240B0FBD7}"/>
              </a:ext>
            </a:extLst>
          </p:cNvPr>
          <p:cNvSpPr>
            <a:spLocks noGrp="1"/>
          </p:cNvSpPr>
          <p:nvPr>
            <p:ph type="ftr" sz="quarter" idx="11"/>
          </p:nvPr>
        </p:nvSpPr>
        <p:spPr/>
        <p:txBody>
          <a:bodyPr/>
          <a:lstStyle/>
          <a:p>
            <a:r>
              <a:rPr lang="en-US"/>
              <a:t>Practitioners' Workshop</a:t>
            </a:r>
          </a:p>
        </p:txBody>
      </p:sp>
      <p:sp>
        <p:nvSpPr>
          <p:cNvPr id="9" name="Slide Number Placeholder 8">
            <a:extLst>
              <a:ext uri="{FF2B5EF4-FFF2-40B4-BE49-F238E27FC236}">
                <a16:creationId xmlns:a16="http://schemas.microsoft.com/office/drawing/2014/main" id="{AB595840-B86B-23C6-D581-E3EC114A79A1}"/>
              </a:ext>
            </a:extLst>
          </p:cNvPr>
          <p:cNvSpPr>
            <a:spLocks noGrp="1"/>
          </p:cNvSpPr>
          <p:nvPr>
            <p:ph type="sldNum" sz="quarter" idx="12"/>
          </p:nvPr>
        </p:nvSpPr>
        <p:spPr/>
        <p:txBody>
          <a:bodyPr/>
          <a:lstStyle/>
          <a:p>
            <a:fld id="{11C33BF6-489D-4669-8730-4F429D34E035}" type="slidenum">
              <a:rPr lang="en-US" smtClean="0"/>
              <a:t>‹#›</a:t>
            </a:fld>
            <a:endParaRPr lang="en-US"/>
          </a:p>
        </p:txBody>
      </p:sp>
    </p:spTree>
    <p:extLst>
      <p:ext uri="{BB962C8B-B14F-4D97-AF65-F5344CB8AC3E}">
        <p14:creationId xmlns:p14="http://schemas.microsoft.com/office/powerpoint/2010/main" val="143563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13.emf"/><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2011A-8C99-ACFE-5DB9-A8E33CA00B32}"/>
              </a:ext>
            </a:extLst>
          </p:cNvPr>
          <p:cNvSpPr>
            <a:spLocks noGrp="1"/>
          </p:cNvSpPr>
          <p:nvPr>
            <p:ph type="title"/>
          </p:nvPr>
        </p:nvSpPr>
        <p:spPr>
          <a:xfrm>
            <a:off x="938151" y="365125"/>
            <a:ext cx="10734366" cy="706933"/>
          </a:xfrm>
          <a:prstGeom prst="rect">
            <a:avLst/>
          </a:prstGeom>
        </p:spPr>
        <p:txBody>
          <a:bodyPr vert="horz" lIns="91440" tIns="45720" rIns="91440" bIns="45720" rtlCol="0" anchor="ctr">
            <a:normAutofit/>
          </a:bodyPr>
          <a:lstStyle/>
          <a:p>
            <a:r>
              <a:rPr lang="en-US"/>
              <a:t>Click to edit Master title style</a:t>
            </a:r>
          </a:p>
        </p:txBody>
      </p:sp>
      <p:sp>
        <p:nvSpPr>
          <p:cNvPr id="26" name="Rectangle 25">
            <a:extLst>
              <a:ext uri="{FF2B5EF4-FFF2-40B4-BE49-F238E27FC236}">
                <a16:creationId xmlns:a16="http://schemas.microsoft.com/office/drawing/2014/main" id="{947B110E-5CD8-3C37-4C87-7D598C6FCDCC}"/>
              </a:ext>
            </a:extLst>
          </p:cNvPr>
          <p:cNvSpPr/>
          <p:nvPr userDrawn="1"/>
        </p:nvSpPr>
        <p:spPr>
          <a:xfrm>
            <a:off x="0" y="-1"/>
            <a:ext cx="938151" cy="10720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778D264-E83C-82F6-A84A-13D8E3CA4D7F}"/>
              </a:ext>
            </a:extLst>
          </p:cNvPr>
          <p:cNvSpPr/>
          <p:nvPr userDrawn="1"/>
        </p:nvSpPr>
        <p:spPr>
          <a:xfrm rot="16200000">
            <a:off x="5292425" y="-41578"/>
            <a:ext cx="1607152" cy="12192003"/>
          </a:xfrm>
          <a:prstGeom prst="rect">
            <a:avLst/>
          </a:prstGeom>
          <a:gradFill>
            <a:gsLst>
              <a:gs pos="16000">
                <a:schemeClr val="accent1">
                  <a:lumMod val="5000"/>
                  <a:lumOff val="95000"/>
                  <a:alpha val="0"/>
                </a:schemeClr>
              </a:gs>
              <a:gs pos="78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56A5C69-99D8-81AC-06F1-00A1C3964962}"/>
              </a:ext>
            </a:extLst>
          </p:cNvPr>
          <p:cNvCxnSpPr>
            <a:cxnSpLocks/>
          </p:cNvCxnSpPr>
          <p:nvPr userDrawn="1"/>
        </p:nvCxnSpPr>
        <p:spPr>
          <a:xfrm>
            <a:off x="4452730" y="6519387"/>
            <a:ext cx="5613621" cy="0"/>
          </a:xfrm>
          <a:prstGeom prst="line">
            <a:avLst/>
          </a:prstGeom>
          <a:ln w="9525">
            <a:gradFill>
              <a:gsLst>
                <a:gs pos="0">
                  <a:schemeClr val="bg1">
                    <a:alpha val="0"/>
                  </a:schemeClr>
                </a:gs>
                <a:gs pos="5000">
                  <a:srgbClr val="8FBDD6">
                    <a:alpha val="50000"/>
                  </a:srgbClr>
                </a:gs>
                <a:gs pos="5000">
                  <a:srgbClr val="B1D2E3">
                    <a:alpha val="50000"/>
                  </a:srgbClr>
                </a:gs>
                <a:gs pos="95000">
                  <a:srgbClr val="C2DCE9">
                    <a:alpha val="50000"/>
                  </a:srgbClr>
                </a:gs>
                <a:gs pos="75000">
                  <a:srgbClr val="2982B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8118CB6-0BF8-2400-93CD-B673805A0A33}"/>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05564" y="6250868"/>
            <a:ext cx="1622211" cy="418270"/>
          </a:xfrm>
          <a:prstGeom prst="rect">
            <a:avLst/>
          </a:prstGeom>
        </p:spPr>
      </p:pic>
      <p:sp>
        <p:nvSpPr>
          <p:cNvPr id="5" name="Footer Placeholder 4">
            <a:extLst>
              <a:ext uri="{FF2B5EF4-FFF2-40B4-BE49-F238E27FC236}">
                <a16:creationId xmlns:a16="http://schemas.microsoft.com/office/drawing/2014/main" id="{A1F56607-7DF6-7D89-0BF4-ED0CD8550F67}"/>
              </a:ext>
            </a:extLst>
          </p:cNvPr>
          <p:cNvSpPr>
            <a:spLocks noGrp="1"/>
          </p:cNvSpPr>
          <p:nvPr>
            <p:ph type="ftr" sz="quarter" idx="3"/>
          </p:nvPr>
        </p:nvSpPr>
        <p:spPr>
          <a:xfrm>
            <a:off x="938150" y="6336824"/>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r>
              <a:rPr lang="en-US"/>
              <a:t>Practitioners' Workshop</a:t>
            </a:r>
          </a:p>
        </p:txBody>
      </p:sp>
      <p:sp>
        <p:nvSpPr>
          <p:cNvPr id="6" name="Slide Number Placeholder 5">
            <a:extLst>
              <a:ext uri="{FF2B5EF4-FFF2-40B4-BE49-F238E27FC236}">
                <a16:creationId xmlns:a16="http://schemas.microsoft.com/office/drawing/2014/main" id="{124F3768-6BFF-27C4-362B-4E5C7F1AA46C}"/>
              </a:ext>
            </a:extLst>
          </p:cNvPr>
          <p:cNvSpPr>
            <a:spLocks noGrp="1"/>
          </p:cNvSpPr>
          <p:nvPr>
            <p:ph type="sldNum" sz="quarter" idx="4"/>
          </p:nvPr>
        </p:nvSpPr>
        <p:spPr>
          <a:xfrm>
            <a:off x="212006" y="6336824"/>
            <a:ext cx="58693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3BF6-489D-4669-8730-4F429D34E035}" type="slidenum">
              <a:rPr lang="en-US" smtClean="0"/>
              <a:pPr/>
              <a:t>‹#›</a:t>
            </a:fld>
            <a:endParaRPr lang="en-US"/>
          </a:p>
        </p:txBody>
      </p:sp>
      <p:sp>
        <p:nvSpPr>
          <p:cNvPr id="3" name="Text Placeholder 2">
            <a:extLst>
              <a:ext uri="{FF2B5EF4-FFF2-40B4-BE49-F238E27FC236}">
                <a16:creationId xmlns:a16="http://schemas.microsoft.com/office/drawing/2014/main" id="{8A6B012F-B6E0-0272-F86B-C998690C0252}"/>
              </a:ext>
            </a:extLst>
          </p:cNvPr>
          <p:cNvSpPr>
            <a:spLocks noGrp="1"/>
          </p:cNvSpPr>
          <p:nvPr>
            <p:ph type="body" idx="1"/>
          </p:nvPr>
        </p:nvSpPr>
        <p:spPr>
          <a:xfrm>
            <a:off x="938150" y="1304015"/>
            <a:ext cx="10471972" cy="4850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94145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50" r:id="rId4"/>
    <p:sldLayoutId id="2147483660" r:id="rId5"/>
    <p:sldLayoutId id="2147483651" r:id="rId6"/>
    <p:sldLayoutId id="2147483662"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1" r:id="rId16"/>
    <p:sldLayoutId id="2147483665" r:id="rId17"/>
    <p:sldLayoutId id="2147483668" r:id="rId18"/>
    <p:sldLayoutId id="2147483669" r:id="rId19"/>
  </p:sldLayoutIdLst>
  <p:hf hdr="0" ftr="0" dt="0"/>
  <p:txStyles>
    <p:titleStyle>
      <a:lvl1pPr algn="l" defTabSz="914400" rtl="0" eaLnBrk="1" latinLnBrk="0" hangingPunct="1">
        <a:lnSpc>
          <a:spcPct val="90000"/>
        </a:lnSpc>
        <a:spcBef>
          <a:spcPct val="0"/>
        </a:spcBef>
        <a:buNone/>
        <a:defRPr sz="4000" kern="1200">
          <a:solidFill>
            <a:srgbClr val="2982B1"/>
          </a:solidFill>
          <a:latin typeface="Arial Nova Cond"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8/20/2024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960598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whitehouse.gov/wp-content/uploads/2024/02/Critical-and-Emerging-Technologies-List-2024-Update.pdf"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energy.gov/sites/default/files/2022-06/FINAL%20DOE%20National%20CIE%20Strategy%20-%20June%202022_0.pdf"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gif"/><Relationship Id="rId2" Type="http://schemas.microsoft.com/office/2018/10/relationships/comments" Target="../comments/modernComment_C57_22ADAF9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bmxlovesk.xyz/product_details/13200675.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bmxlovesk.xyz/product_details/13200675.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bmxlovesk.xyz/product_details/13200675.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bmxlovesk.xyz/product_details/13200675.html"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hyperlink" Target="https://skybrary.aero/articles/james-reason-hf-mode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recordedfuture.com/active-cyber-defense-part-2/"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5.sv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customXml" Target="../ink/ink2.xml"/><Relationship Id="rId2" Type="http://schemas.openxmlformats.org/officeDocument/2006/relationships/image" Target="../media/image72.jpeg"/><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customXml" Target="../ink/ink1.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hyperlink" Target="https://inl.gov/national-security/csdet/" TargetMode="Externa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www.osti.gov/servlets/purl/1995796"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8" Type="http://schemas.openxmlformats.org/officeDocument/2006/relationships/hyperlink" Target="https://www.osti.gov/biblio/2371031" TargetMode="External"/><Relationship Id="rId13" Type="http://schemas.openxmlformats.org/officeDocument/2006/relationships/hyperlink" Target="https://shiftleft.grammatech.com/shifting-left-for-energy-security" TargetMode="External"/><Relationship Id="rId3" Type="http://schemas.openxmlformats.org/officeDocument/2006/relationships/hyperlink" Target="https://inl.gov/cie/" TargetMode="External"/><Relationship Id="rId7" Type="http://schemas.openxmlformats.org/officeDocument/2006/relationships/hyperlink" Target="https://www.osti.gov/biblio/2315001" TargetMode="External"/><Relationship Id="rId12" Type="http://schemas.openxmlformats.org/officeDocument/2006/relationships/hyperlink" Target="https://hbr.org/2023/04/engineering-cybersecurity-into-u-s-critical-infrastructure" TargetMode="External"/><Relationship Id="rId2" Type="http://schemas.openxmlformats.org/officeDocument/2006/relationships/hyperlink" Target="https://www.energy.gov/ceser/cyber-informed-engineering" TargetMode="External"/><Relationship Id="rId1" Type="http://schemas.openxmlformats.org/officeDocument/2006/relationships/slideLayout" Target="../slideLayouts/slideLayout4.xml"/><Relationship Id="rId6" Type="http://schemas.openxmlformats.org/officeDocument/2006/relationships/hyperlink" Target="https://www.osti.gov/biblio/1986517" TargetMode="External"/><Relationship Id="rId11" Type="http://schemas.openxmlformats.org/officeDocument/2006/relationships/hyperlink" Target="https://industrialcyber.co/features/cie-and-cce-methodologies-can-deliver-engineered-industrial-systems-for-holistic-system-cybersecurity/" TargetMode="External"/><Relationship Id="rId5" Type="http://schemas.openxmlformats.org/officeDocument/2006/relationships/hyperlink" Target="https://www.osti.gov/biblio/1995796" TargetMode="External"/><Relationship Id="rId10" Type="http://schemas.openxmlformats.org/officeDocument/2006/relationships/hyperlink" Target="https://youtu.be/o_vIxW6UTeg" TargetMode="External"/><Relationship Id="rId4" Type="http://schemas.openxmlformats.org/officeDocument/2006/relationships/hyperlink" Target="https://www.nrel.gov/security-resilience/cyber-informed-engineering.html" TargetMode="External"/><Relationship Id="rId9" Type="http://schemas.openxmlformats.org/officeDocument/2006/relationships/hyperlink" Target="https://github.com/inlguy/CIE/releases/tag/v12.2.4.0"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9.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D24C-9187-8B2C-ADC7-7349FE5B2E0A}"/>
              </a:ext>
            </a:extLst>
          </p:cNvPr>
          <p:cNvSpPr>
            <a:spLocks noGrp="1"/>
          </p:cNvSpPr>
          <p:nvPr>
            <p:ph type="ctrTitle"/>
          </p:nvPr>
        </p:nvSpPr>
        <p:spPr>
          <a:xfrm>
            <a:off x="1053378" y="2165863"/>
            <a:ext cx="9566031" cy="2152180"/>
          </a:xfrm>
        </p:spPr>
        <p:txBody>
          <a:bodyPr>
            <a:noAutofit/>
          </a:bodyPr>
          <a:lstStyle/>
          <a:p>
            <a:r>
              <a:rPr lang="en-US" sz="4400" dirty="0"/>
              <a:t>Technical Assistance for Securing Digital Energy Infrastructure Webinar</a:t>
            </a:r>
          </a:p>
        </p:txBody>
      </p:sp>
      <p:sp>
        <p:nvSpPr>
          <p:cNvPr id="7" name="Subtitle 6">
            <a:extLst>
              <a:ext uri="{FF2B5EF4-FFF2-40B4-BE49-F238E27FC236}">
                <a16:creationId xmlns:a16="http://schemas.microsoft.com/office/drawing/2014/main" id="{021188F9-7E58-BA62-4261-90A46028C495}"/>
              </a:ext>
            </a:extLst>
          </p:cNvPr>
          <p:cNvSpPr>
            <a:spLocks noGrp="1"/>
          </p:cNvSpPr>
          <p:nvPr>
            <p:ph type="subTitle" idx="1"/>
          </p:nvPr>
        </p:nvSpPr>
        <p:spPr>
          <a:xfrm>
            <a:off x="1150560" y="4408711"/>
            <a:ext cx="9144000" cy="345427"/>
          </a:xfrm>
        </p:spPr>
        <p:txBody>
          <a:bodyPr/>
          <a:lstStyle/>
          <a:p>
            <a:r>
              <a:rPr lang="en-US" dirty="0"/>
              <a:t>Cyber-Informed Engineering and How to Apply It To Your GRIP Project</a:t>
            </a:r>
          </a:p>
        </p:txBody>
      </p:sp>
    </p:spTree>
    <p:extLst>
      <p:ext uri="{BB962C8B-B14F-4D97-AF65-F5344CB8AC3E}">
        <p14:creationId xmlns:p14="http://schemas.microsoft.com/office/powerpoint/2010/main" val="411409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FCCA6-CF1D-BB86-EE2E-FB9AF65DF3CF}"/>
              </a:ext>
            </a:extLst>
          </p:cNvPr>
          <p:cNvSpPr>
            <a:spLocks noGrp="1"/>
          </p:cNvSpPr>
          <p:nvPr>
            <p:ph idx="1"/>
          </p:nvPr>
        </p:nvSpPr>
        <p:spPr>
          <a:xfrm>
            <a:off x="938151" y="1325480"/>
            <a:ext cx="7321931" cy="4207040"/>
          </a:xfrm>
        </p:spPr>
        <p:txBody>
          <a:bodyPr>
            <a:normAutofit fontScale="85000" lnSpcReduction="10000"/>
          </a:bodyPr>
          <a:lstStyle/>
          <a:p>
            <a:r>
              <a:rPr lang="en-US" b="1" dirty="0"/>
              <a:t>Who is this for? </a:t>
            </a:r>
          </a:p>
          <a:p>
            <a:pPr lvl="1"/>
            <a:r>
              <a:rPr lang="en-US" dirty="0"/>
              <a:t>Organizations just starting to implement cyber policies, practices, and procedures</a:t>
            </a:r>
          </a:p>
          <a:p>
            <a:pPr lvl="1"/>
            <a:r>
              <a:rPr lang="en-US" dirty="0"/>
              <a:t>Inquiries that require substation resources or lengthy development process</a:t>
            </a:r>
          </a:p>
          <a:p>
            <a:pPr lvl="1"/>
            <a:r>
              <a:rPr lang="en-US" dirty="0"/>
              <a:t>Applications requiring assistance such as sourcing, assessment of equipment being installed </a:t>
            </a:r>
          </a:p>
          <a:p>
            <a:pPr lvl="1"/>
            <a:r>
              <a:rPr lang="en-US" dirty="0"/>
              <a:t>Applicants requesting site visits</a:t>
            </a:r>
          </a:p>
          <a:p>
            <a:r>
              <a:rPr lang="en-US" b="1" dirty="0"/>
              <a:t>What is the time commitment?</a:t>
            </a:r>
          </a:p>
          <a:p>
            <a:pPr lvl="1"/>
            <a:r>
              <a:rPr lang="en-US" dirty="0"/>
              <a:t>15-40 hours expected, could be split across different roles </a:t>
            </a:r>
          </a:p>
          <a:p>
            <a:pPr lvl="1"/>
            <a:r>
              <a:rPr lang="en-US" dirty="0"/>
              <a:t>Multiple personnel will be involved (operations, cybersecurity, engineering, networking/IT)</a:t>
            </a:r>
          </a:p>
          <a:p>
            <a:pPr lvl="1"/>
            <a:r>
              <a:rPr lang="en-US" dirty="0"/>
              <a:t>Full activity may take 4-8 weeks to plan and execute</a:t>
            </a:r>
          </a:p>
        </p:txBody>
      </p:sp>
      <p:sp>
        <p:nvSpPr>
          <p:cNvPr id="2" name="Title 1">
            <a:extLst>
              <a:ext uri="{FF2B5EF4-FFF2-40B4-BE49-F238E27FC236}">
                <a16:creationId xmlns:a16="http://schemas.microsoft.com/office/drawing/2014/main" id="{14ECCF4E-B722-3F1E-A989-301D317B5971}"/>
              </a:ext>
            </a:extLst>
          </p:cNvPr>
          <p:cNvSpPr>
            <a:spLocks noGrp="1"/>
          </p:cNvSpPr>
          <p:nvPr>
            <p:ph type="title"/>
          </p:nvPr>
        </p:nvSpPr>
        <p:spPr/>
        <p:txBody>
          <a:bodyPr>
            <a:normAutofit fontScale="90000"/>
          </a:bodyPr>
          <a:lstStyle/>
          <a:p>
            <a:r>
              <a:rPr lang="en-US" dirty="0"/>
              <a:t>Deep Dive Technical Assistance </a:t>
            </a:r>
          </a:p>
        </p:txBody>
      </p:sp>
      <p:graphicFrame>
        <p:nvGraphicFramePr>
          <p:cNvPr id="4" name="Diagram 3">
            <a:extLst>
              <a:ext uri="{FF2B5EF4-FFF2-40B4-BE49-F238E27FC236}">
                <a16:creationId xmlns:a16="http://schemas.microsoft.com/office/drawing/2014/main" id="{6D302738-45C4-D616-9E5D-F90939DB6CD3}"/>
              </a:ext>
            </a:extLst>
          </p:cNvPr>
          <p:cNvGraphicFramePr/>
          <p:nvPr>
            <p:extLst>
              <p:ext uri="{D42A27DB-BD31-4B8C-83A1-F6EECF244321}">
                <p14:modId xmlns:p14="http://schemas.microsoft.com/office/powerpoint/2010/main" val="4207355409"/>
              </p:ext>
            </p:extLst>
          </p:nvPr>
        </p:nvGraphicFramePr>
        <p:xfrm>
          <a:off x="8562340" y="0"/>
          <a:ext cx="3431540" cy="617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277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5230E0-AEE0-29DF-72A7-BC8DA13BDF84}"/>
              </a:ext>
            </a:extLst>
          </p:cNvPr>
          <p:cNvSpPr>
            <a:spLocks noGrp="1"/>
          </p:cNvSpPr>
          <p:nvPr>
            <p:ph type="title"/>
          </p:nvPr>
        </p:nvSpPr>
        <p:spPr/>
        <p:txBody>
          <a:bodyPr/>
          <a:lstStyle/>
          <a:p>
            <a:r>
              <a:rPr lang="en-US" dirty="0"/>
              <a:t>Cybersecurity and Operational Technology</a:t>
            </a:r>
          </a:p>
        </p:txBody>
      </p:sp>
      <p:sp>
        <p:nvSpPr>
          <p:cNvPr id="5" name="Text Placeholder 4">
            <a:extLst>
              <a:ext uri="{FF2B5EF4-FFF2-40B4-BE49-F238E27FC236}">
                <a16:creationId xmlns:a16="http://schemas.microsoft.com/office/drawing/2014/main" id="{8E4DC4E6-DC83-F78C-0CD1-26E380C02B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0609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4FBD-CDF1-6C04-A9C2-C71B336D0B41}"/>
              </a:ext>
            </a:extLst>
          </p:cNvPr>
          <p:cNvSpPr>
            <a:spLocks noGrp="1"/>
          </p:cNvSpPr>
          <p:nvPr>
            <p:ph type="title"/>
          </p:nvPr>
        </p:nvSpPr>
        <p:spPr/>
        <p:txBody>
          <a:bodyPr>
            <a:normAutofit/>
          </a:bodyPr>
          <a:lstStyle/>
          <a:p>
            <a:r>
              <a:rPr lang="en-US" dirty="0"/>
              <a:t>What is Cybersecurity?</a:t>
            </a:r>
          </a:p>
        </p:txBody>
      </p:sp>
      <p:sp>
        <p:nvSpPr>
          <p:cNvPr id="4" name="Content Placeholder 3">
            <a:extLst>
              <a:ext uri="{FF2B5EF4-FFF2-40B4-BE49-F238E27FC236}">
                <a16:creationId xmlns:a16="http://schemas.microsoft.com/office/drawing/2014/main" id="{AA108F52-694D-FBEB-EAE7-EA730798F9C6}"/>
              </a:ext>
            </a:extLst>
          </p:cNvPr>
          <p:cNvSpPr>
            <a:spLocks noGrp="1"/>
          </p:cNvSpPr>
          <p:nvPr>
            <p:ph idx="1"/>
          </p:nvPr>
        </p:nvSpPr>
        <p:spPr/>
        <p:txBody>
          <a:bodyPr>
            <a:normAutofit/>
          </a:bodyPr>
          <a:lstStyle/>
          <a:p>
            <a:pPr marL="0" indent="0">
              <a:buNone/>
            </a:pPr>
            <a:endParaRPr lang="en-US" sz="833" dirty="0">
              <a:solidFill>
                <a:schemeClr val="bg1"/>
              </a:solidFill>
              <a:latin typeface="Source Sans Pro Web"/>
            </a:endParaRPr>
          </a:p>
          <a:p>
            <a:pPr marL="0" indent="0">
              <a:buNone/>
            </a:pPr>
            <a:endParaRPr lang="en-US" sz="1083" dirty="0">
              <a:solidFill>
                <a:srgbClr val="2F5975"/>
              </a:solidFill>
              <a:latin typeface="Source Sans Pro Web"/>
            </a:endParaRPr>
          </a:p>
          <a:p>
            <a:pPr marL="0" indent="0">
              <a:buNone/>
            </a:pPr>
            <a:r>
              <a:rPr lang="en-US" sz="2500" dirty="0">
                <a:solidFill>
                  <a:srgbClr val="2F5975"/>
                </a:solidFill>
              </a:rPr>
              <a:t>Cybersecurity is the art of protecting networks, devices, and data from unauthorized access or criminal use and the practice of ensuring confidentiality, integrity, and availability of information. </a:t>
            </a:r>
          </a:p>
          <a:p>
            <a:pPr marL="0" indent="0">
              <a:buNone/>
            </a:pPr>
            <a:endParaRPr lang="en-US" dirty="0">
              <a:solidFill>
                <a:srgbClr val="2F5975"/>
              </a:solidFill>
            </a:endParaRPr>
          </a:p>
          <a:p>
            <a:pPr marL="0" indent="0" algn="r">
              <a:buNone/>
            </a:pPr>
            <a:endParaRPr lang="en-US" dirty="0">
              <a:solidFill>
                <a:srgbClr val="2F5975"/>
              </a:solidFill>
            </a:endParaRPr>
          </a:p>
          <a:p>
            <a:pPr marL="0" indent="0" algn="r">
              <a:buNone/>
            </a:pPr>
            <a:r>
              <a:rPr lang="en-US" b="1" dirty="0">
                <a:solidFill>
                  <a:srgbClr val="2F5975"/>
                </a:solidFill>
              </a:rPr>
              <a:t>-- </a:t>
            </a:r>
            <a:r>
              <a:rPr lang="en-US" b="1" i="1" dirty="0">
                <a:solidFill>
                  <a:srgbClr val="2F5975"/>
                </a:solidFill>
              </a:rPr>
              <a:t>Cybersecurity and Infrastructure Security Agency (CISA)</a:t>
            </a:r>
            <a:r>
              <a:rPr lang="en-US" b="1" i="1" dirty="0">
                <a:solidFill>
                  <a:schemeClr val="bg1"/>
                </a:solidFill>
              </a:rPr>
              <a:t>)</a:t>
            </a:r>
          </a:p>
        </p:txBody>
      </p:sp>
    </p:spTree>
    <p:extLst>
      <p:ext uri="{BB962C8B-B14F-4D97-AF65-F5344CB8AC3E}">
        <p14:creationId xmlns:p14="http://schemas.microsoft.com/office/powerpoint/2010/main" val="376905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4FBD-CDF1-6C04-A9C2-C71B336D0B41}"/>
              </a:ext>
            </a:extLst>
          </p:cNvPr>
          <p:cNvSpPr>
            <a:spLocks noGrp="1"/>
          </p:cNvSpPr>
          <p:nvPr>
            <p:ph type="title"/>
          </p:nvPr>
        </p:nvSpPr>
        <p:spPr/>
        <p:txBody>
          <a:bodyPr>
            <a:normAutofit/>
          </a:bodyPr>
          <a:lstStyle/>
          <a:p>
            <a:r>
              <a:rPr lang="en-US" dirty="0"/>
              <a:t>What is Cybersecurity?</a:t>
            </a:r>
          </a:p>
        </p:txBody>
      </p:sp>
      <p:sp>
        <p:nvSpPr>
          <p:cNvPr id="4" name="Content Placeholder 3">
            <a:extLst>
              <a:ext uri="{FF2B5EF4-FFF2-40B4-BE49-F238E27FC236}">
                <a16:creationId xmlns:a16="http://schemas.microsoft.com/office/drawing/2014/main" id="{AA108F52-694D-FBEB-EAE7-EA730798F9C6}"/>
              </a:ext>
            </a:extLst>
          </p:cNvPr>
          <p:cNvSpPr>
            <a:spLocks noGrp="1"/>
          </p:cNvSpPr>
          <p:nvPr>
            <p:ph idx="1"/>
          </p:nvPr>
        </p:nvSpPr>
        <p:spPr/>
        <p:txBody>
          <a:bodyPr>
            <a:normAutofit/>
          </a:bodyPr>
          <a:lstStyle/>
          <a:p>
            <a:pPr marL="0" indent="0">
              <a:buNone/>
            </a:pPr>
            <a:endParaRPr lang="en-US" sz="833" dirty="0">
              <a:solidFill>
                <a:srgbClr val="2F5975"/>
              </a:solidFill>
              <a:latin typeface="Source Sans Pro Web"/>
            </a:endParaRPr>
          </a:p>
          <a:p>
            <a:pPr marL="0" indent="0">
              <a:buNone/>
            </a:pPr>
            <a:endParaRPr lang="en-US" sz="1083" dirty="0">
              <a:solidFill>
                <a:srgbClr val="2F5975"/>
              </a:solidFill>
              <a:latin typeface="Source Sans Pro Web"/>
            </a:endParaRPr>
          </a:p>
          <a:p>
            <a:pPr marL="0" indent="0">
              <a:buNone/>
            </a:pPr>
            <a:r>
              <a:rPr lang="en-US" sz="2500" dirty="0">
                <a:solidFill>
                  <a:srgbClr val="2F5975"/>
                </a:solidFill>
              </a:rPr>
              <a:t>Cybersecurity is the art of protecting networks, devices, and data from unauthorized access or criminal use and the practice of ensuring confidentiality, integrity, and availability of information. </a:t>
            </a:r>
          </a:p>
          <a:p>
            <a:pPr marL="0" indent="0">
              <a:buNone/>
            </a:pPr>
            <a:endParaRPr lang="en-US" dirty="0">
              <a:solidFill>
                <a:srgbClr val="2F5975"/>
              </a:solidFill>
            </a:endParaRPr>
          </a:p>
          <a:p>
            <a:pPr marL="0" indent="0" algn="r">
              <a:buNone/>
            </a:pPr>
            <a:endParaRPr lang="en-US" dirty="0">
              <a:solidFill>
                <a:srgbClr val="2F5975"/>
              </a:solidFill>
            </a:endParaRPr>
          </a:p>
          <a:p>
            <a:pPr marL="0" indent="0" algn="r">
              <a:buNone/>
            </a:pPr>
            <a:r>
              <a:rPr lang="en-US" b="1" dirty="0">
                <a:solidFill>
                  <a:srgbClr val="2F5975"/>
                </a:solidFill>
              </a:rPr>
              <a:t>-- </a:t>
            </a:r>
            <a:r>
              <a:rPr lang="en-US" b="1" i="1" dirty="0">
                <a:solidFill>
                  <a:srgbClr val="2F5975"/>
                </a:solidFill>
              </a:rPr>
              <a:t>Cybersecurity and Infrastructure Security Agency </a:t>
            </a:r>
            <a:r>
              <a:rPr lang="en-US" b="1" i="1" dirty="0">
                <a:solidFill>
                  <a:schemeClr val="bg1"/>
                </a:solidFill>
              </a:rPr>
              <a:t>(CISA)</a:t>
            </a:r>
          </a:p>
        </p:txBody>
      </p:sp>
      <p:sp>
        <p:nvSpPr>
          <p:cNvPr id="3" name="TextBox 2">
            <a:extLst>
              <a:ext uri="{FF2B5EF4-FFF2-40B4-BE49-F238E27FC236}">
                <a16:creationId xmlns:a16="http://schemas.microsoft.com/office/drawing/2014/main" id="{5FBD02F6-6FBF-BFC1-C441-C136E26104EB}"/>
              </a:ext>
            </a:extLst>
          </p:cNvPr>
          <p:cNvSpPr txBox="1"/>
          <p:nvPr/>
        </p:nvSpPr>
        <p:spPr>
          <a:xfrm>
            <a:off x="3568244" y="6049498"/>
            <a:ext cx="58793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2982B1"/>
                </a:solidFill>
                <a:effectLst/>
                <a:uLnTx/>
                <a:uFillTx/>
                <a:latin typeface="Calibri" panose="020F0502020204030204"/>
                <a:ea typeface="+mn-ea"/>
                <a:cs typeface="+mn-cs"/>
              </a:rPr>
              <a:t>What’s missing in this picture?</a:t>
            </a:r>
          </a:p>
        </p:txBody>
      </p:sp>
    </p:spTree>
    <p:extLst>
      <p:ext uri="{BB962C8B-B14F-4D97-AF65-F5344CB8AC3E}">
        <p14:creationId xmlns:p14="http://schemas.microsoft.com/office/powerpoint/2010/main" val="17919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5438792" y="1491204"/>
            <a:ext cx="6216467" cy="3767698"/>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3363" marR="0" lvl="0" indent="-304788" algn="l" defTabSz="914400" rtl="0" eaLnBrk="1" fontAlgn="auto" latinLnBrk="0" hangingPunct="1">
              <a:lnSpc>
                <a:spcPts val="5333"/>
              </a:lnSpc>
              <a:spcBef>
                <a:spcPts val="1200"/>
              </a:spcBef>
              <a:spcAft>
                <a:spcPts val="0"/>
              </a:spcAft>
              <a:buClr>
                <a:srgbClr val="13B5EA"/>
              </a:buClr>
              <a:buSzPct val="110000"/>
              <a:buFont typeface="Arial" panose="020B0604020202020204" pitchFamily="34" charset="0"/>
              <a:buChar char="•"/>
              <a:tabLst/>
              <a:defRPr/>
            </a:pPr>
            <a:r>
              <a:rPr kumimoji="0" lang="en-US" sz="3200" b="1" i="0" u="none" strike="noStrike" kern="1200" cap="none" spc="-67" normalizeH="0" baseline="0" noProof="0" dirty="0">
                <a:ln>
                  <a:noFill/>
                </a:ln>
                <a:solidFill>
                  <a:srgbClr val="2F5975"/>
                </a:solidFill>
                <a:effectLst/>
                <a:uLnTx/>
                <a:uFillTx/>
                <a:latin typeface="Calibri Light" panose="020F0302020204030204"/>
                <a:ea typeface="+mn-ea"/>
                <a:cs typeface="Times New Roman" panose="02020603050405020304" pitchFamily="18" charset="0"/>
              </a:rPr>
              <a:t>Ransomware attacked business data on an IT network</a:t>
            </a:r>
          </a:p>
          <a:p>
            <a:pPr marL="233363" marR="0" lvl="0" indent="-304788" algn="l" defTabSz="914400" rtl="0" eaLnBrk="1" fontAlgn="auto" latinLnBrk="0" hangingPunct="1">
              <a:lnSpc>
                <a:spcPts val="5333"/>
              </a:lnSpc>
              <a:spcBef>
                <a:spcPts val="1200"/>
              </a:spcBef>
              <a:spcAft>
                <a:spcPts val="0"/>
              </a:spcAft>
              <a:buClr>
                <a:srgbClr val="13B5EA"/>
              </a:buClr>
              <a:buSzPct val="110000"/>
              <a:buFont typeface="Arial" panose="020B0604020202020204" pitchFamily="34" charset="0"/>
              <a:buChar char="•"/>
              <a:tabLst/>
              <a:defRPr/>
            </a:pPr>
            <a:r>
              <a:rPr kumimoji="0" lang="en-US" sz="3200" b="1" i="0" u="none" strike="noStrike" kern="1200" cap="none" spc="-67" normalizeH="0" baseline="0" noProof="0" dirty="0">
                <a:ln>
                  <a:noFill/>
                </a:ln>
                <a:solidFill>
                  <a:srgbClr val="2F5975"/>
                </a:solidFill>
                <a:effectLst/>
                <a:uLnTx/>
                <a:uFillTx/>
                <a:latin typeface="Calibri Light" panose="020F0302020204030204"/>
                <a:ea typeface="+mn-ea"/>
                <a:cs typeface="Times New Roman" panose="02020603050405020304" pitchFamily="18" charset="0"/>
              </a:rPr>
              <a:t>However, pipeline operations were curtailed.</a:t>
            </a:r>
          </a:p>
          <a:p>
            <a:pPr marL="233363" marR="0" lvl="0" indent="-304788" algn="l" defTabSz="914400" rtl="0" eaLnBrk="1" fontAlgn="auto" latinLnBrk="0" hangingPunct="1">
              <a:lnSpc>
                <a:spcPts val="5333"/>
              </a:lnSpc>
              <a:spcBef>
                <a:spcPts val="1200"/>
              </a:spcBef>
              <a:spcAft>
                <a:spcPts val="0"/>
              </a:spcAft>
              <a:buClr>
                <a:srgbClr val="13B5EA"/>
              </a:buClr>
              <a:buSzPct val="110000"/>
              <a:buFont typeface="Arial" panose="020B0604020202020204" pitchFamily="34" charset="0"/>
              <a:buChar char="•"/>
              <a:tabLst/>
              <a:defRPr/>
            </a:pPr>
            <a:r>
              <a:rPr kumimoji="0" lang="en-US" sz="3200" b="1" i="0" u="none" strike="noStrike" kern="1200" cap="none" spc="-67" normalizeH="0" baseline="0" noProof="0" dirty="0">
                <a:ln>
                  <a:noFill/>
                </a:ln>
                <a:solidFill>
                  <a:srgbClr val="2F5975"/>
                </a:solidFill>
                <a:effectLst/>
                <a:uLnTx/>
                <a:uFillTx/>
                <a:latin typeface="Calibri Light" panose="020F0302020204030204"/>
                <a:ea typeface="+mn-ea"/>
                <a:cs typeface="Times New Roman" panose="02020603050405020304" pitchFamily="18" charset="0"/>
              </a:rPr>
              <a:t>Why?</a:t>
            </a:r>
          </a:p>
        </p:txBody>
      </p:sp>
      <p:sp>
        <p:nvSpPr>
          <p:cNvPr id="9" name="Text Placeholder 3"/>
          <p:cNvSpPr txBox="1">
            <a:spLocks/>
          </p:cNvSpPr>
          <p:nvPr/>
        </p:nvSpPr>
        <p:spPr>
          <a:xfrm>
            <a:off x="1260254" y="5435342"/>
            <a:ext cx="2219218" cy="287323"/>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
                <a:srgbClr val="00B7E6"/>
              </a:buClr>
              <a:buSzPct val="110000"/>
              <a:buFont typeface="Wingdings" panose="05000000000000000000" pitchFamily="2" charset="2"/>
              <a:buNone/>
              <a:tabLst>
                <a:tab pos="2675360" algn="l"/>
              </a:tabLst>
              <a:defRPr/>
            </a:pPr>
            <a:r>
              <a:rPr kumimoji="0" lang="en-US" sz="1067"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Joe </a:t>
            </a:r>
            <a:r>
              <a:rPr kumimoji="0" lang="en-US" sz="1067"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Slowick</a:t>
            </a:r>
            <a:r>
              <a:rPr kumimoji="0" lang="en-US" sz="1067"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MITRE</a:t>
            </a:r>
          </a:p>
        </p:txBody>
      </p:sp>
      <p:pic>
        <p:nvPicPr>
          <p:cNvPr id="3" name="Picture 2" descr="Joe Słowik 🌻 on X: &quot;Had to break out the Philosoraptor for this one -  there IS a correct answer to this involving system interdependencies and  maintaining view/integrity but that's not typically">
            <a:extLst>
              <a:ext uri="{FF2B5EF4-FFF2-40B4-BE49-F238E27FC236}">
                <a16:creationId xmlns:a16="http://schemas.microsoft.com/office/drawing/2014/main" id="{686FBB16-39A5-BBAA-D73F-88FAFD3B99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7218" y="1644171"/>
            <a:ext cx="3706658" cy="370665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334FD10-C042-9E12-194C-C1A51DF3B030}"/>
              </a:ext>
            </a:extLst>
          </p:cNvPr>
          <p:cNvSpPr>
            <a:spLocks noGrp="1"/>
          </p:cNvSpPr>
          <p:nvPr>
            <p:ph type="title"/>
          </p:nvPr>
        </p:nvSpPr>
        <p:spPr/>
        <p:txBody>
          <a:bodyPr/>
          <a:lstStyle/>
          <a:p>
            <a:r>
              <a:rPr lang="en-US" dirty="0">
                <a:solidFill>
                  <a:srgbClr val="2F5975"/>
                </a:solidFill>
              </a:rPr>
              <a:t>Cybersecurity is not just about data</a:t>
            </a:r>
          </a:p>
        </p:txBody>
      </p:sp>
    </p:spTree>
    <p:extLst>
      <p:ext uri="{BB962C8B-B14F-4D97-AF65-F5344CB8AC3E}">
        <p14:creationId xmlns:p14="http://schemas.microsoft.com/office/powerpoint/2010/main" val="1250901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8D1FB2B-F90F-2791-48CE-F8677206044B}"/>
              </a:ext>
            </a:extLst>
          </p:cNvPr>
          <p:cNvSpPr/>
          <p:nvPr/>
        </p:nvSpPr>
        <p:spPr>
          <a:xfrm>
            <a:off x="692617" y="1332612"/>
            <a:ext cx="8078062" cy="47066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Cyber Attack Impacts</a:t>
            </a:r>
          </a:p>
        </p:txBody>
      </p:sp>
      <p:sp>
        <p:nvSpPr>
          <p:cNvPr id="13" name="Title 12">
            <a:extLst>
              <a:ext uri="{FF2B5EF4-FFF2-40B4-BE49-F238E27FC236}">
                <a16:creationId xmlns:a16="http://schemas.microsoft.com/office/drawing/2014/main" id="{04976AEE-FD11-67B3-EFCB-A2F737B23819}"/>
              </a:ext>
            </a:extLst>
          </p:cNvPr>
          <p:cNvSpPr>
            <a:spLocks noGrp="1"/>
          </p:cNvSpPr>
          <p:nvPr>
            <p:ph type="title"/>
          </p:nvPr>
        </p:nvSpPr>
        <p:spPr/>
        <p:txBody>
          <a:bodyPr>
            <a:noAutofit/>
          </a:bodyPr>
          <a:lstStyle/>
          <a:p>
            <a:r>
              <a:rPr lang="en-US" sz="3667" dirty="0"/>
              <a:t>Cybersecurity in Operational Technology</a:t>
            </a:r>
          </a:p>
        </p:txBody>
      </p:sp>
      <p:sp>
        <p:nvSpPr>
          <p:cNvPr id="7" name="Rectangle 6">
            <a:extLst>
              <a:ext uri="{FF2B5EF4-FFF2-40B4-BE49-F238E27FC236}">
                <a16:creationId xmlns:a16="http://schemas.microsoft.com/office/drawing/2014/main" id="{A936EF66-3B8F-EF56-8909-4C7C9292D2F6}"/>
              </a:ext>
            </a:extLst>
          </p:cNvPr>
          <p:cNvSpPr/>
          <p:nvPr/>
        </p:nvSpPr>
        <p:spPr>
          <a:xfrm>
            <a:off x="1622215" y="1959126"/>
            <a:ext cx="5023600" cy="37493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white"/>
                </a:solidFill>
                <a:effectLst/>
                <a:uLnTx/>
                <a:uFillTx/>
                <a:latin typeface="Calibri" panose="020F0502020204030204"/>
                <a:ea typeface="+mn-ea"/>
                <a:cs typeface="+mn-cs"/>
              </a:rPr>
              <a:t>Cybersecurity Protections</a:t>
            </a:r>
          </a:p>
        </p:txBody>
      </p:sp>
      <p:sp>
        <p:nvSpPr>
          <p:cNvPr id="14" name="Oval 13">
            <a:extLst>
              <a:ext uri="{FF2B5EF4-FFF2-40B4-BE49-F238E27FC236}">
                <a16:creationId xmlns:a16="http://schemas.microsoft.com/office/drawing/2014/main" id="{FD9626C1-4AE3-43C5-9E8C-83D01747B781}"/>
              </a:ext>
            </a:extLst>
          </p:cNvPr>
          <p:cNvSpPr/>
          <p:nvPr/>
        </p:nvSpPr>
        <p:spPr>
          <a:xfrm>
            <a:off x="6217439" y="2697531"/>
            <a:ext cx="3971108" cy="197684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Physical Processes </a:t>
            </a:r>
          </a:p>
        </p:txBody>
      </p:sp>
      <p:sp>
        <p:nvSpPr>
          <p:cNvPr id="8" name="Oval 7">
            <a:extLst>
              <a:ext uri="{FF2B5EF4-FFF2-40B4-BE49-F238E27FC236}">
                <a16:creationId xmlns:a16="http://schemas.microsoft.com/office/drawing/2014/main" id="{F190E593-3E79-3C32-0F03-9D02531E7021}"/>
              </a:ext>
            </a:extLst>
          </p:cNvPr>
          <p:cNvSpPr/>
          <p:nvPr/>
        </p:nvSpPr>
        <p:spPr>
          <a:xfrm>
            <a:off x="1971909" y="2577434"/>
            <a:ext cx="4313225" cy="271151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Information Technology</a:t>
            </a:r>
          </a:p>
        </p:txBody>
      </p:sp>
      <p:sp>
        <p:nvSpPr>
          <p:cNvPr id="9" name="Oval 8">
            <a:extLst>
              <a:ext uri="{FF2B5EF4-FFF2-40B4-BE49-F238E27FC236}">
                <a16:creationId xmlns:a16="http://schemas.microsoft.com/office/drawing/2014/main" id="{CA377FE5-93D2-6A8C-FA16-E5C648C35423}"/>
              </a:ext>
            </a:extLst>
          </p:cNvPr>
          <p:cNvSpPr/>
          <p:nvPr/>
        </p:nvSpPr>
        <p:spPr>
          <a:xfrm>
            <a:off x="3175112" y="3359052"/>
            <a:ext cx="3042327" cy="137208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Operational Technology</a:t>
            </a:r>
          </a:p>
        </p:txBody>
      </p:sp>
      <p:sp>
        <p:nvSpPr>
          <p:cNvPr id="11" name="Oval 10">
            <a:extLst>
              <a:ext uri="{FF2B5EF4-FFF2-40B4-BE49-F238E27FC236}">
                <a16:creationId xmlns:a16="http://schemas.microsoft.com/office/drawing/2014/main" id="{80596FED-E681-265A-D7A0-34C771CECF62}"/>
              </a:ext>
            </a:extLst>
          </p:cNvPr>
          <p:cNvSpPr/>
          <p:nvPr/>
        </p:nvSpPr>
        <p:spPr>
          <a:xfrm>
            <a:off x="6285134" y="3390342"/>
            <a:ext cx="2481943" cy="8983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Engineering</a:t>
            </a:r>
          </a:p>
        </p:txBody>
      </p:sp>
      <p:sp>
        <p:nvSpPr>
          <p:cNvPr id="10" name="Oval 9">
            <a:extLst>
              <a:ext uri="{FF2B5EF4-FFF2-40B4-BE49-F238E27FC236}">
                <a16:creationId xmlns:a16="http://schemas.microsoft.com/office/drawing/2014/main" id="{0C79881B-4761-796B-FEEF-4BAB4300FF4E}"/>
              </a:ext>
            </a:extLst>
          </p:cNvPr>
          <p:cNvSpPr/>
          <p:nvPr/>
        </p:nvSpPr>
        <p:spPr>
          <a:xfrm>
            <a:off x="5457783" y="3390342"/>
            <a:ext cx="1400218" cy="1091422"/>
          </a:xfrm>
          <a:prstGeom prst="ellipse">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Control Systems</a:t>
            </a:r>
          </a:p>
        </p:txBody>
      </p:sp>
    </p:spTree>
    <p:extLst>
      <p:ext uri="{BB962C8B-B14F-4D97-AF65-F5344CB8AC3E}">
        <p14:creationId xmlns:p14="http://schemas.microsoft.com/office/powerpoint/2010/main" val="535266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8D1FB2B-F90F-2791-48CE-F8677206044B}"/>
              </a:ext>
            </a:extLst>
          </p:cNvPr>
          <p:cNvSpPr/>
          <p:nvPr/>
        </p:nvSpPr>
        <p:spPr>
          <a:xfrm>
            <a:off x="692617" y="1332612"/>
            <a:ext cx="8078062" cy="47066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Cyber Attack Impacts</a:t>
            </a:r>
          </a:p>
        </p:txBody>
      </p:sp>
      <p:sp>
        <p:nvSpPr>
          <p:cNvPr id="13" name="Title 12">
            <a:extLst>
              <a:ext uri="{FF2B5EF4-FFF2-40B4-BE49-F238E27FC236}">
                <a16:creationId xmlns:a16="http://schemas.microsoft.com/office/drawing/2014/main" id="{04976AEE-FD11-67B3-EFCB-A2F737B23819}"/>
              </a:ext>
            </a:extLst>
          </p:cNvPr>
          <p:cNvSpPr>
            <a:spLocks noGrp="1"/>
          </p:cNvSpPr>
          <p:nvPr>
            <p:ph type="title"/>
          </p:nvPr>
        </p:nvSpPr>
        <p:spPr/>
        <p:txBody>
          <a:bodyPr>
            <a:noAutofit/>
          </a:bodyPr>
          <a:lstStyle/>
          <a:p>
            <a:r>
              <a:rPr lang="en-US" sz="3667" dirty="0"/>
              <a:t>Cyber-Informed Engineering</a:t>
            </a:r>
          </a:p>
        </p:txBody>
      </p:sp>
      <p:sp>
        <p:nvSpPr>
          <p:cNvPr id="7" name="Rectangle 6">
            <a:extLst>
              <a:ext uri="{FF2B5EF4-FFF2-40B4-BE49-F238E27FC236}">
                <a16:creationId xmlns:a16="http://schemas.microsoft.com/office/drawing/2014/main" id="{A936EF66-3B8F-EF56-8909-4C7C9292D2F6}"/>
              </a:ext>
            </a:extLst>
          </p:cNvPr>
          <p:cNvSpPr/>
          <p:nvPr/>
        </p:nvSpPr>
        <p:spPr>
          <a:xfrm>
            <a:off x="1622215" y="1959126"/>
            <a:ext cx="5023600" cy="37493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white"/>
                </a:solidFill>
                <a:effectLst/>
                <a:uLnTx/>
                <a:uFillTx/>
                <a:latin typeface="Calibri" panose="020F0502020204030204"/>
                <a:ea typeface="+mn-ea"/>
                <a:cs typeface="+mn-cs"/>
              </a:rPr>
              <a:t>Cybersecurity Protections</a:t>
            </a:r>
          </a:p>
        </p:txBody>
      </p:sp>
      <p:sp>
        <p:nvSpPr>
          <p:cNvPr id="2" name="Rectangle 1">
            <a:extLst>
              <a:ext uri="{FF2B5EF4-FFF2-40B4-BE49-F238E27FC236}">
                <a16:creationId xmlns:a16="http://schemas.microsoft.com/office/drawing/2014/main" id="{0196C225-90B1-015D-6D6C-7810B602E2BB}"/>
              </a:ext>
            </a:extLst>
          </p:cNvPr>
          <p:cNvSpPr/>
          <p:nvPr/>
        </p:nvSpPr>
        <p:spPr>
          <a:xfrm>
            <a:off x="6645815" y="1959126"/>
            <a:ext cx="3830600" cy="3749378"/>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Engineering Controls</a:t>
            </a:r>
          </a:p>
        </p:txBody>
      </p:sp>
      <p:sp>
        <p:nvSpPr>
          <p:cNvPr id="14" name="Oval 13">
            <a:extLst>
              <a:ext uri="{FF2B5EF4-FFF2-40B4-BE49-F238E27FC236}">
                <a16:creationId xmlns:a16="http://schemas.microsoft.com/office/drawing/2014/main" id="{FD9626C1-4AE3-43C5-9E8C-83D01747B781}"/>
              </a:ext>
            </a:extLst>
          </p:cNvPr>
          <p:cNvSpPr/>
          <p:nvPr/>
        </p:nvSpPr>
        <p:spPr>
          <a:xfrm>
            <a:off x="6217439" y="2697531"/>
            <a:ext cx="3971108" cy="1976845"/>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Physical Processes </a:t>
            </a:r>
          </a:p>
        </p:txBody>
      </p:sp>
      <p:sp>
        <p:nvSpPr>
          <p:cNvPr id="8" name="Oval 7">
            <a:extLst>
              <a:ext uri="{FF2B5EF4-FFF2-40B4-BE49-F238E27FC236}">
                <a16:creationId xmlns:a16="http://schemas.microsoft.com/office/drawing/2014/main" id="{F190E593-3E79-3C32-0F03-9D02531E7021}"/>
              </a:ext>
            </a:extLst>
          </p:cNvPr>
          <p:cNvSpPr/>
          <p:nvPr/>
        </p:nvSpPr>
        <p:spPr>
          <a:xfrm>
            <a:off x="1971909" y="2577434"/>
            <a:ext cx="4313225" cy="271151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920" tIns="121920" rIns="121920" bIns="1219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Information Technology</a:t>
            </a:r>
          </a:p>
        </p:txBody>
      </p:sp>
      <p:sp>
        <p:nvSpPr>
          <p:cNvPr id="9" name="Oval 8">
            <a:extLst>
              <a:ext uri="{FF2B5EF4-FFF2-40B4-BE49-F238E27FC236}">
                <a16:creationId xmlns:a16="http://schemas.microsoft.com/office/drawing/2014/main" id="{CA377FE5-93D2-6A8C-FA16-E5C648C35423}"/>
              </a:ext>
            </a:extLst>
          </p:cNvPr>
          <p:cNvSpPr/>
          <p:nvPr/>
        </p:nvSpPr>
        <p:spPr>
          <a:xfrm>
            <a:off x="3175112" y="3359052"/>
            <a:ext cx="3042327" cy="137208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Operational Technology</a:t>
            </a:r>
          </a:p>
        </p:txBody>
      </p:sp>
      <p:sp>
        <p:nvSpPr>
          <p:cNvPr id="11" name="Oval 10">
            <a:extLst>
              <a:ext uri="{FF2B5EF4-FFF2-40B4-BE49-F238E27FC236}">
                <a16:creationId xmlns:a16="http://schemas.microsoft.com/office/drawing/2014/main" id="{80596FED-E681-265A-D7A0-34C771CECF62}"/>
              </a:ext>
            </a:extLst>
          </p:cNvPr>
          <p:cNvSpPr/>
          <p:nvPr/>
        </p:nvSpPr>
        <p:spPr>
          <a:xfrm>
            <a:off x="6285134" y="3390342"/>
            <a:ext cx="2481943" cy="89832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Engineering</a:t>
            </a:r>
          </a:p>
        </p:txBody>
      </p:sp>
      <p:sp>
        <p:nvSpPr>
          <p:cNvPr id="10" name="Oval 9">
            <a:extLst>
              <a:ext uri="{FF2B5EF4-FFF2-40B4-BE49-F238E27FC236}">
                <a16:creationId xmlns:a16="http://schemas.microsoft.com/office/drawing/2014/main" id="{0C79881B-4761-796B-FEEF-4BAB4300FF4E}"/>
              </a:ext>
            </a:extLst>
          </p:cNvPr>
          <p:cNvSpPr/>
          <p:nvPr/>
        </p:nvSpPr>
        <p:spPr>
          <a:xfrm>
            <a:off x="5457783" y="3390342"/>
            <a:ext cx="1400218" cy="1091422"/>
          </a:xfrm>
          <a:prstGeom prst="ellipse">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Segoe UI Black" panose="020B0A02040204020203" pitchFamily="34" charset="0"/>
                <a:cs typeface="Segoe UI Black" panose="020B0A02040204020203" pitchFamily="34" charset="0"/>
              </a:rPr>
              <a:t>Control Systems</a:t>
            </a:r>
          </a:p>
        </p:txBody>
      </p:sp>
    </p:spTree>
    <p:extLst>
      <p:ext uri="{BB962C8B-B14F-4D97-AF65-F5344CB8AC3E}">
        <p14:creationId xmlns:p14="http://schemas.microsoft.com/office/powerpoint/2010/main" val="1918577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3CCF-2E89-11A1-9915-B78C8CB69CF5}"/>
              </a:ext>
            </a:extLst>
          </p:cNvPr>
          <p:cNvSpPr>
            <a:spLocks noGrp="1"/>
          </p:cNvSpPr>
          <p:nvPr>
            <p:ph type="title"/>
          </p:nvPr>
        </p:nvSpPr>
        <p:spPr/>
        <p:txBody>
          <a:bodyPr>
            <a:normAutofit/>
          </a:bodyPr>
          <a:lstStyle/>
          <a:p>
            <a:r>
              <a:rPr lang="en-US" sz="2667" dirty="0">
                <a:solidFill>
                  <a:srgbClr val="2F5975"/>
                </a:solidFill>
              </a:rPr>
              <a:t>How are Cyber Attacks affecting Physical Infrastructure? </a:t>
            </a:r>
          </a:p>
        </p:txBody>
      </p:sp>
      <p:sp>
        <p:nvSpPr>
          <p:cNvPr id="9" name="Content Placeholder 8">
            <a:extLst>
              <a:ext uri="{FF2B5EF4-FFF2-40B4-BE49-F238E27FC236}">
                <a16:creationId xmlns:a16="http://schemas.microsoft.com/office/drawing/2014/main" id="{69B7682C-4D5D-2D16-8433-BDF56BF6DABE}"/>
              </a:ext>
            </a:extLst>
          </p:cNvPr>
          <p:cNvSpPr>
            <a:spLocks noGrp="1"/>
          </p:cNvSpPr>
          <p:nvPr>
            <p:ph idx="1"/>
          </p:nvPr>
        </p:nvSpPr>
        <p:spPr>
          <a:xfrm>
            <a:off x="491110" y="1294040"/>
            <a:ext cx="9628250" cy="4850248"/>
          </a:xfrm>
        </p:spPr>
        <p:txBody>
          <a:bodyPr>
            <a:noAutofit/>
          </a:bodyPr>
          <a:lstStyle/>
          <a:p>
            <a:r>
              <a:rPr lang="en-US" sz="1600" dirty="0">
                <a:solidFill>
                  <a:srgbClr val="2F5975"/>
                </a:solidFill>
              </a:rPr>
              <a:t>Ransomware accounts for 80% of attacks where threat actor is known</a:t>
            </a:r>
          </a:p>
          <a:p>
            <a:r>
              <a:rPr lang="en-US" sz="1600" dirty="0">
                <a:solidFill>
                  <a:srgbClr val="2F5975"/>
                </a:solidFill>
              </a:rPr>
              <a:t>Multiple nation-state attacks on OT open to the internet</a:t>
            </a:r>
          </a:p>
          <a:p>
            <a:pPr lvl="1"/>
            <a:r>
              <a:rPr lang="en-US" sz="1600" dirty="0">
                <a:solidFill>
                  <a:srgbClr val="2F5975"/>
                </a:solidFill>
              </a:rPr>
              <a:t>Weak or default passwords</a:t>
            </a:r>
          </a:p>
          <a:p>
            <a:pPr lvl="1"/>
            <a:r>
              <a:rPr lang="en-US" sz="1600" dirty="0">
                <a:solidFill>
                  <a:srgbClr val="2F5975"/>
                </a:solidFill>
              </a:rPr>
              <a:t>Vulnerable system</a:t>
            </a:r>
          </a:p>
          <a:p>
            <a:r>
              <a:rPr lang="en-US" sz="1600" dirty="0">
                <a:solidFill>
                  <a:srgbClr val="2F5975"/>
                </a:solidFill>
              </a:rPr>
              <a:t>Nation States using commodity tools, tactics and techniques</a:t>
            </a:r>
          </a:p>
          <a:p>
            <a:r>
              <a:rPr lang="en-US" sz="1600" dirty="0">
                <a:solidFill>
                  <a:srgbClr val="2F5975"/>
                </a:solidFill>
              </a:rPr>
              <a:t>50% of identified incidents impacted process and discrete manufacturing</a:t>
            </a:r>
          </a:p>
          <a:p>
            <a:pPr lvl="1"/>
            <a:r>
              <a:rPr lang="en-US" sz="1600" dirty="0">
                <a:solidFill>
                  <a:srgbClr val="2F5975"/>
                </a:solidFill>
              </a:rPr>
              <a:t>Production shutdowns, work stoppages and shipping delays</a:t>
            </a:r>
          </a:p>
          <a:p>
            <a:r>
              <a:rPr lang="en-US" sz="1600" dirty="0">
                <a:solidFill>
                  <a:srgbClr val="2F5975"/>
                </a:solidFill>
              </a:rPr>
              <a:t>Financial impacts are public record:</a:t>
            </a:r>
          </a:p>
          <a:p>
            <a:pPr lvl="1"/>
            <a:r>
              <a:rPr lang="en-US" sz="1600" dirty="0">
                <a:solidFill>
                  <a:srgbClr val="C00000"/>
                </a:solidFill>
              </a:rPr>
              <a:t>$27-450M</a:t>
            </a:r>
          </a:p>
          <a:p>
            <a:r>
              <a:rPr lang="en-US" sz="1600" dirty="0">
                <a:solidFill>
                  <a:srgbClr val="2F5975"/>
                </a:solidFill>
              </a:rPr>
              <a:t>The largest impacts to operations are indirect, including IT dependencies and “abundance of caution shutdowns”</a:t>
            </a:r>
          </a:p>
          <a:p>
            <a:r>
              <a:rPr lang="en-US" sz="1600" dirty="0">
                <a:solidFill>
                  <a:srgbClr val="2F5975"/>
                </a:solidFill>
              </a:rPr>
              <a:t>OT-related Supply Chain Attacks are increasing</a:t>
            </a:r>
          </a:p>
          <a:p>
            <a:pPr lvl="1"/>
            <a:endParaRPr lang="en-US" sz="2000" dirty="0">
              <a:solidFill>
                <a:srgbClr val="2F5975"/>
              </a:solidFill>
            </a:endParaRPr>
          </a:p>
        </p:txBody>
      </p:sp>
      <p:sp>
        <p:nvSpPr>
          <p:cNvPr id="4" name="Text Placeholder 3">
            <a:extLst>
              <a:ext uri="{FF2B5EF4-FFF2-40B4-BE49-F238E27FC236}">
                <a16:creationId xmlns:a16="http://schemas.microsoft.com/office/drawing/2014/main" id="{570A19D3-4520-95C3-890C-8CEE28A0421A}"/>
              </a:ext>
            </a:extLst>
          </p:cNvPr>
          <p:cNvSpPr>
            <a:spLocks noGrp="1"/>
          </p:cNvSpPr>
          <p:nvPr>
            <p:ph type="body" sz="quarter" idx="4294967295"/>
          </p:nvPr>
        </p:nvSpPr>
        <p:spPr>
          <a:xfrm>
            <a:off x="0" y="6405563"/>
            <a:ext cx="10791825" cy="327025"/>
          </a:xfrm>
        </p:spPr>
        <p:txBody>
          <a:bodyPr>
            <a:normAutofit fontScale="32500" lnSpcReduction="20000"/>
          </a:bodyPr>
          <a:lstStyle/>
          <a:p>
            <a:r>
              <a:rPr lang="en-US" dirty="0">
                <a:solidFill>
                  <a:srgbClr val="2F5975"/>
                </a:solidFill>
              </a:rPr>
              <a:t>Data from Waterfall 2024 Threat Report on OT Cyberattacks with Physical Consequences - https://waterfall-security.com/ot-insights-center/ot-cybersecurity-insights-center/2024-threat-report-blog</a:t>
            </a:r>
            <a:r>
              <a:rPr lang="en-US" dirty="0"/>
              <a:t>/</a:t>
            </a:r>
          </a:p>
        </p:txBody>
      </p:sp>
      <p:graphicFrame>
        <p:nvGraphicFramePr>
          <p:cNvPr id="10" name="Chart 9">
            <a:extLst>
              <a:ext uri="{FF2B5EF4-FFF2-40B4-BE49-F238E27FC236}">
                <a16:creationId xmlns:a16="http://schemas.microsoft.com/office/drawing/2014/main" id="{C137AFD8-8C43-6B49-7819-25298663C6C8}"/>
              </a:ext>
            </a:extLst>
          </p:cNvPr>
          <p:cNvGraphicFramePr>
            <a:graphicFrameLocks/>
          </p:cNvGraphicFramePr>
          <p:nvPr/>
        </p:nvGraphicFramePr>
        <p:xfrm>
          <a:off x="7549695" y="1072058"/>
          <a:ext cx="4007306" cy="2292644"/>
        </p:xfrm>
        <a:graphic>
          <a:graphicData uri="http://schemas.openxmlformats.org/drawingml/2006/chart">
            <c:chart xmlns:c="http://schemas.openxmlformats.org/drawingml/2006/chart" xmlns:r="http://schemas.openxmlformats.org/officeDocument/2006/relationships" r:id="rId2"/>
          </a:graphicData>
        </a:graphic>
      </p:graphicFrame>
      <p:pic>
        <p:nvPicPr>
          <p:cNvPr id="1028" name="Picture 4" descr="The screen of an Israeli-made Unitronics device that was hacked in Aliquippa, Pennsylvania, on November 25, 2023. (Municipal Water Authority of Aliquippa via AP)">
            <a:extLst>
              <a:ext uri="{FF2B5EF4-FFF2-40B4-BE49-F238E27FC236}">
                <a16:creationId xmlns:a16="http://schemas.microsoft.com/office/drawing/2014/main" id="{F96CFBC0-1FA4-B486-34B3-97C7B83AFD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6311" y="4999562"/>
            <a:ext cx="1851028" cy="11568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408F6F-F410-FA06-1F35-6ECBC09631C9}"/>
              </a:ext>
            </a:extLst>
          </p:cNvPr>
          <p:cNvSpPr txBox="1"/>
          <p:nvPr/>
        </p:nvSpPr>
        <p:spPr>
          <a:xfrm>
            <a:off x="491110" y="4999562"/>
            <a:ext cx="905421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DC63F"/>
                </a:solidFill>
                <a:effectLst/>
                <a:uLnTx/>
                <a:uFillTx/>
                <a:latin typeface="Calibri" panose="020F0502020204030204"/>
                <a:ea typeface="+mn-ea"/>
                <a:cs typeface="+mn-cs"/>
              </a:rPr>
              <a:t>Predictions:</a:t>
            </a:r>
          </a:p>
          <a:p>
            <a:pPr marL="285739" marR="0" lvl="0" indent="-2857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DC63F"/>
                </a:solidFill>
                <a:effectLst/>
                <a:uLnTx/>
                <a:uFillTx/>
                <a:latin typeface="Calibri" panose="020F0502020204030204"/>
                <a:ea typeface="+mn-ea"/>
                <a:cs typeface="+mn-cs"/>
              </a:rPr>
              <a:t>Ransomware attacks with OT consequences will increase</a:t>
            </a:r>
          </a:p>
          <a:p>
            <a:pPr marL="285739" marR="0" lvl="0" indent="-2857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DC63F"/>
                </a:solidFill>
                <a:effectLst/>
                <a:uLnTx/>
                <a:uFillTx/>
                <a:latin typeface="Calibri" panose="020F0502020204030204"/>
                <a:ea typeface="+mn-ea"/>
                <a:cs typeface="+mn-cs"/>
              </a:rPr>
              <a:t>Politically motivated attacks will increase in number and impact alongside criminal ransomware</a:t>
            </a:r>
          </a:p>
          <a:p>
            <a:pPr marL="285739" marR="0" lvl="0" indent="-2857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8DC63F"/>
                </a:solidFill>
                <a:effectLst/>
                <a:uLnTx/>
                <a:uFillTx/>
                <a:latin typeface="Calibri" panose="020F0502020204030204"/>
                <a:ea typeface="+mn-ea"/>
                <a:cs typeface="+mn-cs"/>
              </a:rPr>
              <a:t>The success of “indirect” attacks will drive more attempts</a:t>
            </a:r>
          </a:p>
        </p:txBody>
      </p:sp>
      <p:sp>
        <p:nvSpPr>
          <p:cNvPr id="13" name="TextBox 12">
            <a:extLst>
              <a:ext uri="{FF2B5EF4-FFF2-40B4-BE49-F238E27FC236}">
                <a16:creationId xmlns:a16="http://schemas.microsoft.com/office/drawing/2014/main" id="{21CB78E3-9ACC-3560-DD0E-A86B16DF1173}"/>
              </a:ext>
            </a:extLst>
          </p:cNvPr>
          <p:cNvSpPr txBox="1"/>
          <p:nvPr/>
        </p:nvSpPr>
        <p:spPr>
          <a:xfrm>
            <a:off x="9924156" y="3863811"/>
            <a:ext cx="2538318" cy="11693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8DC63F"/>
                </a:solidFill>
                <a:effectLst/>
                <a:uLnTx/>
                <a:uFillTx/>
                <a:latin typeface="Calibri" panose="020F0502020204030204"/>
                <a:ea typeface="+mn-ea"/>
                <a:cs typeface="+mn-cs"/>
              </a:rPr>
              <a:t>Volt Typhoon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srgbClr val="8DC63F"/>
                </a:solidFill>
                <a:effectLst/>
                <a:uLnTx/>
                <a:uFillTx/>
                <a:latin typeface="Calibri" panose="020F0502020204030204"/>
                <a:ea typeface="+mn-ea"/>
                <a:cs typeface="+mn-cs"/>
              </a:rPr>
              <a:t>Zyxel</a:t>
            </a:r>
            <a:r>
              <a:rPr kumimoji="0" lang="en-US" sz="2333" b="1" i="0" u="none" strike="noStrike" kern="1200" cap="none" spc="0" normalizeH="0" baseline="0" noProof="0" dirty="0">
                <a:ln>
                  <a:noFill/>
                </a:ln>
                <a:solidFill>
                  <a:srgbClr val="8DC63F"/>
                </a:solidFill>
                <a:effectLst/>
                <a:uLnTx/>
                <a:uFillTx/>
                <a:latin typeface="Calibri" panose="020F0502020204030204"/>
                <a:ea typeface="+mn-ea"/>
                <a:cs typeface="+mn-cs"/>
              </a:rPr>
              <a:t> Firewalls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8DC63F"/>
                </a:solidFill>
                <a:effectLst/>
                <a:uLnTx/>
                <a:uFillTx/>
                <a:latin typeface="Calibri" panose="020F0502020204030204"/>
                <a:ea typeface="+mn-ea"/>
                <a:cs typeface="+mn-cs"/>
              </a:rPr>
              <a:t>Water sector</a:t>
            </a:r>
          </a:p>
        </p:txBody>
      </p:sp>
    </p:spTree>
    <p:extLst>
      <p:ext uri="{BB962C8B-B14F-4D97-AF65-F5344CB8AC3E}">
        <p14:creationId xmlns:p14="http://schemas.microsoft.com/office/powerpoint/2010/main" val="105757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E7E354-A269-391D-93FB-3F88856517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3BF6-489D-4669-8730-4F429D34E0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103D458-DFBF-0F06-37D3-F402A5FF35DA}"/>
              </a:ext>
            </a:extLst>
          </p:cNvPr>
          <p:cNvSpPr txBox="1">
            <a:spLocks/>
          </p:cNvSpPr>
          <p:nvPr/>
        </p:nvSpPr>
        <p:spPr>
          <a:xfrm>
            <a:off x="709749" y="638822"/>
            <a:ext cx="10972800" cy="980604"/>
          </a:xfrm>
          <a:prstGeom prst="rect">
            <a:avLst/>
          </a:prstGeom>
        </p:spPr>
        <p:txBody>
          <a:bodyPr>
            <a:normAutofit fontScale="90000"/>
          </a:bodyPr>
          <a:lstStyle>
            <a:lvl1pPr algn="l" defTabSz="914400" rtl="0" eaLnBrk="1" latinLnBrk="0" hangingPunct="1">
              <a:lnSpc>
                <a:spcPct val="90000"/>
              </a:lnSpc>
              <a:spcBef>
                <a:spcPct val="0"/>
              </a:spcBef>
              <a:buNone/>
              <a:defRPr sz="4000" kern="1200">
                <a:solidFill>
                  <a:srgbClr val="2982B1"/>
                </a:solidFill>
                <a:latin typeface="Arial Nova Cond"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982B1"/>
                </a:solidFill>
                <a:effectLst/>
                <a:uLnTx/>
                <a:uFillTx/>
                <a:latin typeface="Arial Nova Cond" panose="020F0502020204030204" pitchFamily="34" charset="0"/>
                <a:ea typeface="+mj-ea"/>
                <a:cs typeface="+mj-cs"/>
              </a:rPr>
              <a:t>Cyber Attacks on Control Systems are Real – and Growing</a:t>
            </a:r>
            <a:r>
              <a:rPr kumimoji="0" lang="en-US" sz="4000" b="0" i="0" u="none" strike="noStrike" kern="1200" cap="none" spc="0" normalizeH="0" baseline="0" noProof="0">
                <a:ln>
                  <a:noFill/>
                </a:ln>
                <a:solidFill>
                  <a:srgbClr val="2982B1"/>
                </a:solidFill>
                <a:effectLst/>
                <a:uLnTx/>
                <a:uFillTx/>
                <a:latin typeface="Arial Nova Cond" panose="020F0502020204030204" pitchFamily="34" charset="0"/>
                <a:ea typeface="+mj-ea"/>
                <a:cs typeface="+mj-cs"/>
              </a:rPr>
              <a:t> </a:t>
            </a:r>
            <a:endParaRPr kumimoji="0" lang="en-US" sz="4000" b="0" i="0" u="none" strike="noStrike" kern="1200" cap="none" spc="0" normalizeH="0" baseline="0" noProof="0" dirty="0">
              <a:ln>
                <a:noFill/>
              </a:ln>
              <a:solidFill>
                <a:srgbClr val="2982B1"/>
              </a:solidFill>
              <a:effectLst/>
              <a:uLnTx/>
              <a:uFillTx/>
              <a:latin typeface="Arial Nova Cond" panose="020F0502020204030204" pitchFamily="34" charset="0"/>
              <a:ea typeface="+mj-ea"/>
              <a:cs typeface="+mj-cs"/>
            </a:endParaRPr>
          </a:p>
        </p:txBody>
      </p:sp>
      <p:pic>
        <p:nvPicPr>
          <p:cNvPr id="6" name="Picture 5">
            <a:extLst>
              <a:ext uri="{FF2B5EF4-FFF2-40B4-BE49-F238E27FC236}">
                <a16:creationId xmlns:a16="http://schemas.microsoft.com/office/drawing/2014/main" id="{625F636A-941A-0D06-7BED-0ACB0C6E1867}"/>
              </a:ext>
            </a:extLst>
          </p:cNvPr>
          <p:cNvPicPr>
            <a:picLocks noChangeAspect="1"/>
          </p:cNvPicPr>
          <p:nvPr/>
        </p:nvPicPr>
        <p:blipFill>
          <a:blip r:embed="rId2"/>
          <a:stretch>
            <a:fillRect/>
          </a:stretch>
        </p:blipFill>
        <p:spPr>
          <a:xfrm>
            <a:off x="1268825" y="1481819"/>
            <a:ext cx="9861274" cy="4695558"/>
          </a:xfrm>
          <a:prstGeom prst="rect">
            <a:avLst/>
          </a:prstGeom>
        </p:spPr>
      </p:pic>
    </p:spTree>
    <p:extLst>
      <p:ext uri="{BB962C8B-B14F-4D97-AF65-F5344CB8AC3E}">
        <p14:creationId xmlns:p14="http://schemas.microsoft.com/office/powerpoint/2010/main" val="337369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2DFCF6-D805-E676-6D64-3615BACBA87B}"/>
              </a:ext>
            </a:extLst>
          </p:cNvPr>
          <p:cNvSpPr>
            <a:spLocks noGrp="1"/>
          </p:cNvSpPr>
          <p:nvPr>
            <p:ph type="title"/>
          </p:nvPr>
        </p:nvSpPr>
        <p:spPr/>
        <p:txBody>
          <a:bodyPr/>
          <a:lstStyle/>
          <a:p>
            <a:r>
              <a:rPr lang="en-US" dirty="0"/>
              <a:t>Cyber-Informed Engineering</a:t>
            </a:r>
          </a:p>
        </p:txBody>
      </p:sp>
      <p:sp>
        <p:nvSpPr>
          <p:cNvPr id="6" name="Text Placeholder 5">
            <a:extLst>
              <a:ext uri="{FF2B5EF4-FFF2-40B4-BE49-F238E27FC236}">
                <a16:creationId xmlns:a16="http://schemas.microsoft.com/office/drawing/2014/main" id="{275C5561-BCC1-616F-CB8E-71710ED96F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FB6FD-1A86-5F71-CED5-580919C5B1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3BF6-489D-4669-8730-4F429D34E035}" type="slidenum">
              <a:rPr kumimoji="0" lang="en-US" sz="1200" b="0" i="0" u="none" strike="noStrike" kern="1200" cap="none" spc="0" normalizeH="0" baseline="0" noProof="0" smtClean="0">
                <a:ln>
                  <a:noFill/>
                </a:ln>
                <a:solidFill>
                  <a:srgbClr val="2982B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982B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285C6-C747-9078-30CB-E1A913F00F55}"/>
              </a:ext>
            </a:extLst>
          </p:cNvPr>
          <p:cNvSpPr>
            <a:spLocks noGrp="1"/>
          </p:cNvSpPr>
          <p:nvPr>
            <p:ph type="title"/>
          </p:nvPr>
        </p:nvSpPr>
        <p:spPr/>
        <p:txBody>
          <a:bodyPr/>
          <a:lstStyle/>
          <a:p>
            <a:r>
              <a:rPr lang="en-US"/>
              <a:t>Navigating Supply Chain Challenges</a:t>
            </a:r>
          </a:p>
        </p:txBody>
      </p:sp>
      <p:sp>
        <p:nvSpPr>
          <p:cNvPr id="5" name="Content Placeholder 4">
            <a:extLst>
              <a:ext uri="{FF2B5EF4-FFF2-40B4-BE49-F238E27FC236}">
                <a16:creationId xmlns:a16="http://schemas.microsoft.com/office/drawing/2014/main" id="{E8951AAD-028B-EFD1-BA97-0CBC829D4F70}"/>
              </a:ext>
            </a:extLst>
          </p:cNvPr>
          <p:cNvSpPr>
            <a:spLocks noGrp="1"/>
          </p:cNvSpPr>
          <p:nvPr>
            <p:ph idx="1"/>
          </p:nvPr>
        </p:nvSpPr>
        <p:spPr/>
        <p:txBody>
          <a:bodyPr>
            <a:normAutofit/>
          </a:bodyPr>
          <a:lstStyle/>
          <a:p>
            <a:pPr marL="0" indent="0">
              <a:buNone/>
            </a:pPr>
            <a:r>
              <a:rPr lang="en-US" sz="2000" dirty="0"/>
              <a:t>The main concern revolves around the availability of US-manufactured products for electric grid modernization and navigating the challenges presented by the geopolitical supply chain landscape. </a:t>
            </a:r>
          </a:p>
          <a:p>
            <a:r>
              <a:rPr lang="en-US" sz="2000" dirty="0"/>
              <a:t>How do we drive modernization – while appropriately mitigating risk and consequence </a:t>
            </a:r>
          </a:p>
          <a:p>
            <a:r>
              <a:rPr lang="en-US" sz="2000" dirty="0"/>
              <a:t>Project design optimization – secure supply chain and criticality of the application to your operation is a primary consideration </a:t>
            </a:r>
          </a:p>
          <a:p>
            <a:r>
              <a:rPr lang="en-US" sz="2000" dirty="0"/>
              <a:t>Focus areas: </a:t>
            </a:r>
          </a:p>
          <a:p>
            <a:pPr lvl="1"/>
            <a:r>
              <a:rPr lang="en-US" sz="2000" dirty="0"/>
              <a:t>Electric Vehicles (EVs) + EV Supply Infrastructure</a:t>
            </a:r>
          </a:p>
          <a:p>
            <a:pPr lvl="1"/>
            <a:r>
              <a:rPr lang="en-US" sz="2000" dirty="0"/>
              <a:t>Battery Energy Storage Systems (BESS) + management systems</a:t>
            </a:r>
          </a:p>
          <a:p>
            <a:pPr lvl="1"/>
            <a:r>
              <a:rPr lang="en-US" sz="2000" dirty="0"/>
              <a:t>Inverters </a:t>
            </a:r>
          </a:p>
          <a:p>
            <a:pPr lvl="1"/>
            <a:r>
              <a:rPr lang="en-US" sz="2000" dirty="0"/>
              <a:t>Orchestration software (Distributed Energy Resources Management Systems [DERMS]/Advanced Distribution Management Systems [ADMS]) </a:t>
            </a:r>
          </a:p>
          <a:p>
            <a:pPr lvl="1"/>
            <a:r>
              <a:rPr lang="en-US" sz="2000" dirty="0">
                <a:hlinkClick r:id="rId2"/>
              </a:rPr>
              <a:t>Critical-and-Emerging-Technologies-List-2024-Update.pdf (whitehouse.gov)</a:t>
            </a:r>
            <a:r>
              <a:rPr lang="en-US" sz="2000" dirty="0"/>
              <a:t> </a:t>
            </a:r>
          </a:p>
        </p:txBody>
      </p:sp>
      <p:sp>
        <p:nvSpPr>
          <p:cNvPr id="2" name="Text Placeholder 10">
            <a:extLst>
              <a:ext uri="{FF2B5EF4-FFF2-40B4-BE49-F238E27FC236}">
                <a16:creationId xmlns:a16="http://schemas.microsoft.com/office/drawing/2014/main" id="{8728DE79-28E9-7DD9-0493-13CD7444D4CE}"/>
              </a:ext>
            </a:extLst>
          </p:cNvPr>
          <p:cNvSpPr txBox="1">
            <a:spLocks/>
          </p:cNvSpPr>
          <p:nvPr/>
        </p:nvSpPr>
        <p:spPr>
          <a:xfrm>
            <a:off x="938213" y="1063941"/>
            <a:ext cx="10561547" cy="29844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1"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Building Resilient Systems for Electric Grid Modernization</a:t>
            </a:r>
          </a:p>
        </p:txBody>
      </p:sp>
      <p:sp>
        <p:nvSpPr>
          <p:cNvPr id="3" name="TextBox 2">
            <a:extLst>
              <a:ext uri="{FF2B5EF4-FFF2-40B4-BE49-F238E27FC236}">
                <a16:creationId xmlns:a16="http://schemas.microsoft.com/office/drawing/2014/main" id="{6AC40880-298E-7093-9EFA-C1A3D8C2D444}"/>
              </a:ext>
            </a:extLst>
          </p:cNvPr>
          <p:cNvSpPr txBox="1"/>
          <p:nvPr/>
        </p:nvSpPr>
        <p:spPr>
          <a:xfrm>
            <a:off x="1156164" y="6231265"/>
            <a:ext cx="7550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See the following sections of the FOA for information on disclosure requirements, domestic content, and related information: </a:t>
            </a:r>
            <a:r>
              <a:rPr kumimoji="0" lang="en-US" sz="1400" b="0" i="1" u="none" strike="noStrike" kern="1200" cap="none" spc="0" normalizeH="0" baseline="0" noProof="0" dirty="0" err="1">
                <a:ln>
                  <a:noFill/>
                </a:ln>
                <a:solidFill>
                  <a:srgbClr val="06509D"/>
                </a:solidFill>
                <a:effectLst/>
                <a:uLnTx/>
                <a:uFillTx/>
                <a:latin typeface="Arial" panose="020B0604020202020204" pitchFamily="34" charset="0"/>
                <a:ea typeface="+mn-ea"/>
                <a:cs typeface="Arial" panose="020B0604020202020204" pitchFamily="34" charset="0"/>
              </a:rPr>
              <a:t>IV.D.xxi</a:t>
            </a:r>
            <a:r>
              <a:rPr kumimoji="0" lang="en-US" sz="1400" b="0" i="1" u="none" strike="noStrike" kern="1200" cap="none" spc="0" normalizeH="0" baseline="0" noProof="0" dirty="0">
                <a:ln>
                  <a:noFill/>
                </a:ln>
                <a:solidFill>
                  <a:srgbClr val="06509D"/>
                </a:solidFill>
                <a:effectLst/>
                <a:uLnTx/>
                <a:uFillTx/>
                <a:latin typeface="Arial" panose="020B0604020202020204" pitchFamily="34" charset="0"/>
                <a:ea typeface="+mn-ea"/>
                <a:cs typeface="Arial" panose="020B0604020202020204" pitchFamily="34" charset="0"/>
              </a:rPr>
              <a:t>; IV.I; VI.B; Appendix B; Appendix C. </a:t>
            </a:r>
          </a:p>
        </p:txBody>
      </p:sp>
    </p:spTree>
    <p:extLst>
      <p:ext uri="{BB962C8B-B14F-4D97-AF65-F5344CB8AC3E}">
        <p14:creationId xmlns:p14="http://schemas.microsoft.com/office/powerpoint/2010/main" val="851874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2C7D-F4DE-44A5-B8E0-494ACD6E9996}"/>
              </a:ext>
            </a:extLst>
          </p:cNvPr>
          <p:cNvSpPr>
            <a:spLocks noGrp="1"/>
          </p:cNvSpPr>
          <p:nvPr>
            <p:ph type="title"/>
          </p:nvPr>
        </p:nvSpPr>
        <p:spPr/>
        <p:txBody>
          <a:bodyPr>
            <a:noAutofit/>
          </a:bodyPr>
          <a:lstStyle/>
          <a:p>
            <a:r>
              <a:rPr lang="en-US" sz="4500"/>
              <a:t>Cyber-Informed Engineering (CIE)</a:t>
            </a:r>
          </a:p>
        </p:txBody>
      </p:sp>
      <p:sp>
        <p:nvSpPr>
          <p:cNvPr id="3" name="Content Placeholder 2">
            <a:extLst>
              <a:ext uri="{FF2B5EF4-FFF2-40B4-BE49-F238E27FC236}">
                <a16:creationId xmlns:a16="http://schemas.microsoft.com/office/drawing/2014/main" id="{EB80A29D-23FA-429D-9B66-13F8EF5FF50B}"/>
              </a:ext>
            </a:extLst>
          </p:cNvPr>
          <p:cNvSpPr>
            <a:spLocks noGrp="1"/>
          </p:cNvSpPr>
          <p:nvPr>
            <p:ph idx="1"/>
          </p:nvPr>
        </p:nvSpPr>
        <p:spPr>
          <a:xfrm>
            <a:off x="907154" y="1457419"/>
            <a:ext cx="6309936" cy="4351338"/>
          </a:xfrm>
        </p:spPr>
        <p:txBody>
          <a:bodyPr vert="horz" lIns="0" tIns="0" rIns="121920" bIns="60960" rtlCol="0" anchor="t">
            <a:noAutofit/>
          </a:bodyPr>
          <a:lstStyle/>
          <a:p>
            <a:pPr marL="303934" indent="-303934">
              <a:lnSpc>
                <a:spcPct val="100000"/>
              </a:lnSpc>
            </a:pPr>
            <a:r>
              <a:rPr lang="en-US" sz="2100" dirty="0">
                <a:latin typeface="+mn-lt"/>
                <a:cs typeface="Arial"/>
              </a:rPr>
              <a:t>CIE uses </a:t>
            </a:r>
            <a:r>
              <a:rPr lang="en-US" sz="2100" b="1" dirty="0">
                <a:solidFill>
                  <a:schemeClr val="accent5"/>
                </a:solidFill>
                <a:latin typeface="+mn-lt"/>
                <a:cs typeface="Arial"/>
              </a:rPr>
              <a:t>design decisions and</a:t>
            </a:r>
            <a:r>
              <a:rPr lang="en-US" sz="2100" dirty="0">
                <a:solidFill>
                  <a:schemeClr val="accent5"/>
                </a:solidFill>
                <a:latin typeface="+mn-lt"/>
                <a:cs typeface="Arial"/>
              </a:rPr>
              <a:t> </a:t>
            </a:r>
            <a:r>
              <a:rPr lang="en-US" sz="2100" b="1" dirty="0">
                <a:solidFill>
                  <a:schemeClr val="accent5"/>
                </a:solidFill>
                <a:latin typeface="+mn-lt"/>
                <a:cs typeface="Arial"/>
              </a:rPr>
              <a:t>engineering controls </a:t>
            </a:r>
            <a:r>
              <a:rPr lang="en-US" sz="2100" dirty="0">
                <a:latin typeface="+mn-lt"/>
                <a:cs typeface="Arial"/>
              </a:rPr>
              <a:t>to eliminate or mitigate avenues for cyber-enabled attack.</a:t>
            </a:r>
          </a:p>
          <a:p>
            <a:pPr marL="303934" indent="-303934">
              <a:lnSpc>
                <a:spcPct val="100000"/>
              </a:lnSpc>
            </a:pPr>
            <a:r>
              <a:rPr lang="en-US" sz="2100" dirty="0">
                <a:latin typeface="+mn-lt"/>
                <a:cs typeface="Arial"/>
              </a:rPr>
              <a:t>CIE offers the </a:t>
            </a:r>
            <a:r>
              <a:rPr lang="en-US" sz="2100" b="1" dirty="0">
                <a:solidFill>
                  <a:schemeClr val="accent5"/>
                </a:solidFill>
                <a:latin typeface="+mn-lt"/>
                <a:cs typeface="Arial"/>
              </a:rPr>
              <a:t>opportunity to use engineering to eliminate specific harmful consequences</a:t>
            </a:r>
            <a:r>
              <a:rPr lang="en-US" sz="2100" dirty="0">
                <a:solidFill>
                  <a:schemeClr val="accent5"/>
                </a:solidFill>
                <a:latin typeface="+mn-lt"/>
                <a:cs typeface="Arial"/>
              </a:rPr>
              <a:t> </a:t>
            </a:r>
            <a:r>
              <a:rPr lang="en-US" sz="2100" dirty="0">
                <a:latin typeface="+mn-lt"/>
                <a:cs typeface="Arial"/>
              </a:rPr>
              <a:t>throughout the design and operation lifecycle, rather than add cybersecurity controls after the fact.</a:t>
            </a:r>
          </a:p>
          <a:p>
            <a:pPr>
              <a:lnSpc>
                <a:spcPct val="100000"/>
              </a:lnSpc>
            </a:pPr>
            <a:r>
              <a:rPr lang="en-US" sz="2100" dirty="0">
                <a:latin typeface="+mn-lt"/>
              </a:rPr>
              <a:t>Focused on </a:t>
            </a:r>
            <a:r>
              <a:rPr lang="en-US" sz="2100" b="1" dirty="0">
                <a:solidFill>
                  <a:schemeClr val="accent5"/>
                </a:solidFill>
                <a:latin typeface="+mn-lt"/>
              </a:rPr>
              <a:t>engineers and technicians</a:t>
            </a:r>
            <a:r>
              <a:rPr lang="en-US" sz="2100" dirty="0">
                <a:latin typeface="+mn-lt"/>
              </a:rPr>
              <a:t>, CIE provides a framework for cyber education, awareness, and accountability.</a:t>
            </a:r>
          </a:p>
          <a:p>
            <a:pPr>
              <a:lnSpc>
                <a:spcPct val="100000"/>
              </a:lnSpc>
            </a:pPr>
            <a:r>
              <a:rPr lang="en-US" sz="2100" dirty="0">
                <a:latin typeface="+mn-lt"/>
              </a:rPr>
              <a:t>CIE aims to create a </a:t>
            </a:r>
            <a:r>
              <a:rPr lang="en-US" sz="2100" b="1" dirty="0">
                <a:solidFill>
                  <a:schemeClr val="accent5"/>
                </a:solidFill>
                <a:latin typeface="+mn-lt"/>
              </a:rPr>
              <a:t>culture of security</a:t>
            </a:r>
            <a:r>
              <a:rPr lang="en-US" sz="2100" dirty="0">
                <a:solidFill>
                  <a:schemeClr val="accent5"/>
                </a:solidFill>
                <a:latin typeface="+mn-lt"/>
              </a:rPr>
              <a:t> </a:t>
            </a:r>
            <a:r>
              <a:rPr lang="en-US" sz="2100" dirty="0">
                <a:latin typeface="+mn-lt"/>
              </a:rPr>
              <a:t>aligned with the existing industry safety culture.</a:t>
            </a:r>
          </a:p>
        </p:txBody>
      </p:sp>
      <p:pic>
        <p:nvPicPr>
          <p:cNvPr id="4" name="Picture 2" descr="Image result for security">
            <a:extLst>
              <a:ext uri="{FF2B5EF4-FFF2-40B4-BE49-F238E27FC236}">
                <a16:creationId xmlns:a16="http://schemas.microsoft.com/office/drawing/2014/main" id="{35C5AB1C-0111-4B83-91D4-C897796894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8" r="-2" b="29498"/>
          <a:stretch/>
        </p:blipFill>
        <p:spPr bwMode="auto">
          <a:xfrm>
            <a:off x="6958554" y="1325683"/>
            <a:ext cx="4750813" cy="237008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Image result for engineering">
            <a:extLst>
              <a:ext uri="{FF2B5EF4-FFF2-40B4-BE49-F238E27FC236}">
                <a16:creationId xmlns:a16="http://schemas.microsoft.com/office/drawing/2014/main" id="{5CFDCEC5-45DD-40F9-9E3D-39BE073A8C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05" r="-2" b="9180"/>
          <a:stretch/>
        </p:blipFill>
        <p:spPr bwMode="auto">
          <a:xfrm>
            <a:off x="6958554" y="3760057"/>
            <a:ext cx="4750814" cy="2279927"/>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2">
            <a:extLst>
              <a:ext uri="{FF2B5EF4-FFF2-40B4-BE49-F238E27FC236}">
                <a16:creationId xmlns:a16="http://schemas.microsoft.com/office/drawing/2014/main" id="{6ACC4D65-73CA-485C-BF67-49EE037E8BF6}"/>
              </a:ext>
            </a:extLst>
          </p:cNvPr>
          <p:cNvSpPr>
            <a:spLocks noGrp="1"/>
          </p:cNvSpPr>
          <p:nvPr>
            <p:ph type="sldNum" sz="quarter" idx="12"/>
          </p:nvPr>
        </p:nvSpPr>
        <p:spPr>
          <a:xfrm>
            <a:off x="212006" y="6336824"/>
            <a:ext cx="586931" cy="365125"/>
          </a:xfrm>
        </p:spPr>
        <p:txBody>
          <a:bodyPr/>
          <a:lstStyle/>
          <a:p>
            <a:fld id="{11C33BF6-489D-4669-8730-4F429D34E035}" type="slidenum">
              <a:rPr lang="en-US" smtClean="0"/>
              <a:pPr/>
              <a:t>20</a:t>
            </a:fld>
            <a:endParaRPr lang="en-US" dirty="0"/>
          </a:p>
        </p:txBody>
      </p:sp>
    </p:spTree>
    <p:extLst>
      <p:ext uri="{BB962C8B-B14F-4D97-AF65-F5344CB8AC3E}">
        <p14:creationId xmlns:p14="http://schemas.microsoft.com/office/powerpoint/2010/main" val="3836675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18774E-CC48-4300-AC22-D670998D9CFF}"/>
              </a:ext>
            </a:extLst>
          </p:cNvPr>
          <p:cNvSpPr>
            <a:spLocks noGrp="1"/>
          </p:cNvSpPr>
          <p:nvPr>
            <p:ph type="title"/>
          </p:nvPr>
        </p:nvSpPr>
        <p:spPr/>
        <p:txBody>
          <a:bodyPr/>
          <a:lstStyle/>
          <a:p>
            <a:r>
              <a:rPr lang="en-US"/>
              <a:t>National CIE Strategy</a:t>
            </a:r>
          </a:p>
        </p:txBody>
      </p:sp>
      <p:sp>
        <p:nvSpPr>
          <p:cNvPr id="11" name="Content Placeholder 10">
            <a:extLst>
              <a:ext uri="{FF2B5EF4-FFF2-40B4-BE49-F238E27FC236}">
                <a16:creationId xmlns:a16="http://schemas.microsoft.com/office/drawing/2014/main" id="{1ECECB6F-1517-41E3-8F93-4455814AA505}"/>
              </a:ext>
            </a:extLst>
          </p:cNvPr>
          <p:cNvSpPr>
            <a:spLocks noGrp="1"/>
          </p:cNvSpPr>
          <p:nvPr>
            <p:ph idx="1"/>
          </p:nvPr>
        </p:nvSpPr>
        <p:spPr>
          <a:xfrm>
            <a:off x="938150" y="1304015"/>
            <a:ext cx="8031679" cy="4850248"/>
          </a:xfrm>
        </p:spPr>
        <p:txBody>
          <a:bodyPr>
            <a:normAutofit/>
          </a:bodyPr>
          <a:lstStyle/>
          <a:p>
            <a:pPr>
              <a:lnSpc>
                <a:spcPct val="120000"/>
              </a:lnSpc>
            </a:pPr>
            <a:r>
              <a:rPr lang="en-US" sz="1600" dirty="0"/>
              <a:t>Directed by the U.S. Congress in the Fiscal Year 2020 National Defense Authorization Act</a:t>
            </a:r>
          </a:p>
          <a:p>
            <a:pPr>
              <a:lnSpc>
                <a:spcPct val="120000"/>
              </a:lnSpc>
            </a:pPr>
            <a:r>
              <a:rPr lang="en-US" sz="1600" dirty="0"/>
              <a:t>Outlines core CIE concepts</a:t>
            </a:r>
          </a:p>
          <a:p>
            <a:pPr lvl="1">
              <a:lnSpc>
                <a:spcPct val="120000"/>
              </a:lnSpc>
            </a:pPr>
            <a:r>
              <a:rPr lang="en-US" sz="1200" dirty="0"/>
              <a:t>Defined by a set of design, operational, and organizational principles</a:t>
            </a:r>
          </a:p>
          <a:p>
            <a:pPr lvl="1">
              <a:lnSpc>
                <a:spcPct val="120000"/>
              </a:lnSpc>
            </a:pPr>
            <a:r>
              <a:rPr lang="en-US" sz="1200" dirty="0"/>
              <a:t>Placed cybersecurity considerations at the foundation of control systems design and engineering</a:t>
            </a:r>
          </a:p>
          <a:p>
            <a:pPr>
              <a:lnSpc>
                <a:spcPct val="120000"/>
              </a:lnSpc>
            </a:pPr>
            <a:r>
              <a:rPr lang="en-US" sz="1600" dirty="0"/>
              <a:t>Five integrated pillars offer recommendations to incorporate CIE as a common practice for control systems engineers</a:t>
            </a:r>
          </a:p>
          <a:p>
            <a:pPr lvl="1">
              <a:lnSpc>
                <a:spcPct val="120000"/>
              </a:lnSpc>
            </a:pPr>
            <a:r>
              <a:rPr lang="en-US" sz="1200" dirty="0"/>
              <a:t>Intended to drive action across the industrial base stakeholders—government, owners and operators, manufacturers, researchers, academia, and training and standards organizations</a:t>
            </a:r>
          </a:p>
          <a:p>
            <a:pPr>
              <a:lnSpc>
                <a:spcPct val="120000"/>
              </a:lnSpc>
            </a:pPr>
            <a:r>
              <a:rPr lang="en-US" sz="1600" dirty="0"/>
              <a:t>DOE issued the National CIE Strategy June 15, 2022</a:t>
            </a:r>
          </a:p>
          <a:p>
            <a:pPr>
              <a:lnSpc>
                <a:spcPct val="120000"/>
              </a:lnSpc>
            </a:pPr>
            <a:r>
              <a:rPr lang="en-US" sz="1600" dirty="0"/>
              <a:t>CIE has been named in the National Cyber Strategy and the National Cyber Strategy Implementation Plan and in the report on cyber-physical systems by the President’s Council of Advisors on Science and Technology</a:t>
            </a:r>
          </a:p>
        </p:txBody>
      </p:sp>
      <p:pic>
        <p:nvPicPr>
          <p:cNvPr id="2" name="Content Placeholder 5">
            <a:extLst>
              <a:ext uri="{FF2B5EF4-FFF2-40B4-BE49-F238E27FC236}">
                <a16:creationId xmlns:a16="http://schemas.microsoft.com/office/drawing/2014/main" id="{2797B16C-2319-81F7-A0F0-1B3ED95A1494}"/>
              </a:ext>
            </a:extLst>
          </p:cNvPr>
          <p:cNvPicPr>
            <a:picLocks noChangeAspect="1"/>
          </p:cNvPicPr>
          <p:nvPr/>
        </p:nvPicPr>
        <p:blipFill>
          <a:blip r:embed="rId3"/>
          <a:stretch>
            <a:fillRect/>
          </a:stretch>
        </p:blipFill>
        <p:spPr>
          <a:xfrm>
            <a:off x="9223069" y="1802674"/>
            <a:ext cx="2350833" cy="303602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C4942EB-4AA7-7A38-C7FC-37DAAE890A12}"/>
              </a:ext>
            </a:extLst>
          </p:cNvPr>
          <p:cNvSpPr txBox="1"/>
          <p:nvPr/>
        </p:nvSpPr>
        <p:spPr>
          <a:xfrm>
            <a:off x="1064871" y="5553985"/>
            <a:ext cx="10062258" cy="646331"/>
          </a:xfrm>
          <a:prstGeom prst="rect">
            <a:avLst/>
          </a:prstGeom>
          <a:noFill/>
        </p:spPr>
        <p:txBody>
          <a:bodyPr wrap="square">
            <a:spAutoFit/>
          </a:bodyPr>
          <a:lstStyle/>
          <a:p>
            <a:r>
              <a:rPr lang="en-US" dirty="0">
                <a:hlinkClick r:id="rId4"/>
              </a:rPr>
              <a:t>https://www.energy.gov/sites/default/files/2022-06/FINAL%20DOE%20National%20CIE%20Strategy%20-%20June%202022_0.pdf</a:t>
            </a:r>
            <a:endParaRPr lang="en-US" dirty="0"/>
          </a:p>
        </p:txBody>
      </p:sp>
      <p:sp>
        <p:nvSpPr>
          <p:cNvPr id="3" name="Slide Number Placeholder 2">
            <a:extLst>
              <a:ext uri="{FF2B5EF4-FFF2-40B4-BE49-F238E27FC236}">
                <a16:creationId xmlns:a16="http://schemas.microsoft.com/office/drawing/2014/main" id="{AAF62AD6-0065-D1BE-B150-6963691554D2}"/>
              </a:ext>
            </a:extLst>
          </p:cNvPr>
          <p:cNvSpPr>
            <a:spLocks noGrp="1"/>
          </p:cNvSpPr>
          <p:nvPr>
            <p:ph type="sldNum" sz="quarter" idx="12"/>
          </p:nvPr>
        </p:nvSpPr>
        <p:spPr>
          <a:xfrm>
            <a:off x="212006" y="6336824"/>
            <a:ext cx="586931" cy="365125"/>
          </a:xfrm>
        </p:spPr>
        <p:txBody>
          <a:bodyPr/>
          <a:lstStyle/>
          <a:p>
            <a:fld id="{11C33BF6-489D-4669-8730-4F429D34E035}" type="slidenum">
              <a:rPr lang="en-US" smtClean="0"/>
              <a:pPr/>
              <a:t>21</a:t>
            </a:fld>
            <a:endParaRPr lang="en-US" dirty="0"/>
          </a:p>
        </p:txBody>
      </p:sp>
    </p:spTree>
    <p:extLst>
      <p:ext uri="{BB962C8B-B14F-4D97-AF65-F5344CB8AC3E}">
        <p14:creationId xmlns:p14="http://schemas.microsoft.com/office/powerpoint/2010/main" val="3569503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3846E0C-F227-48E8-A834-4E7D982B0CD2}"/>
              </a:ext>
            </a:extLst>
          </p:cNvPr>
          <p:cNvSpPr>
            <a:spLocks noGrp="1"/>
          </p:cNvSpPr>
          <p:nvPr>
            <p:ph type="title"/>
          </p:nvPr>
        </p:nvSpPr>
        <p:spPr/>
        <p:txBody>
          <a:bodyPr>
            <a:normAutofit/>
          </a:bodyPr>
          <a:lstStyle/>
          <a:p>
            <a:r>
              <a:rPr lang="en-US"/>
              <a:t>Pillars of the National CIE Strategy</a:t>
            </a:r>
          </a:p>
        </p:txBody>
      </p:sp>
      <p:pic>
        <p:nvPicPr>
          <p:cNvPr id="1028" name="Picture 4">
            <a:extLst>
              <a:ext uri="{FF2B5EF4-FFF2-40B4-BE49-F238E27FC236}">
                <a16:creationId xmlns:a16="http://schemas.microsoft.com/office/drawing/2014/main" id="{7DC7CDBC-9A07-423D-8497-E0700995027B}"/>
              </a:ext>
            </a:extLst>
          </p:cNvPr>
          <p:cNvPicPr>
            <a:picLocks noChangeAspect="1" noChangeArrowheads="1"/>
          </p:cNvPicPr>
          <p:nvPr/>
        </p:nvPicPr>
        <p:blipFill>
          <a:blip r:embed="rId2"/>
          <a:srcRect/>
          <a:stretch/>
        </p:blipFill>
        <p:spPr bwMode="auto">
          <a:xfrm>
            <a:off x="1308119" y="1177752"/>
            <a:ext cx="9323488" cy="4998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2">
            <a:extLst>
              <a:ext uri="{FF2B5EF4-FFF2-40B4-BE49-F238E27FC236}">
                <a16:creationId xmlns:a16="http://schemas.microsoft.com/office/drawing/2014/main" id="{D94725F7-6A0F-203F-9D41-AD457DE5332E}"/>
              </a:ext>
            </a:extLst>
          </p:cNvPr>
          <p:cNvSpPr>
            <a:spLocks noGrp="1"/>
          </p:cNvSpPr>
          <p:nvPr>
            <p:ph type="sldNum" sz="quarter" idx="12"/>
          </p:nvPr>
        </p:nvSpPr>
        <p:spPr>
          <a:xfrm>
            <a:off x="212006" y="6336824"/>
            <a:ext cx="586931" cy="365125"/>
          </a:xfrm>
        </p:spPr>
        <p:txBody>
          <a:bodyPr/>
          <a:lstStyle/>
          <a:p>
            <a:fld id="{11C33BF6-489D-4669-8730-4F429D34E035}" type="slidenum">
              <a:rPr lang="en-US" smtClean="0"/>
              <a:pPr/>
              <a:t>22</a:t>
            </a:fld>
            <a:endParaRPr lang="en-US" dirty="0"/>
          </a:p>
        </p:txBody>
      </p:sp>
    </p:spTree>
    <p:extLst>
      <p:ext uri="{BB962C8B-B14F-4D97-AF65-F5344CB8AC3E}">
        <p14:creationId xmlns:p14="http://schemas.microsoft.com/office/powerpoint/2010/main" val="388644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08916-6841-ED59-218B-A5E42F8963D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91" t="15742" r="3081" b="12779"/>
          <a:stretch/>
        </p:blipFill>
        <p:spPr>
          <a:xfrm>
            <a:off x="1088115" y="1695508"/>
            <a:ext cx="10434435" cy="4428839"/>
          </a:xfrm>
          <a:prstGeom prst="rect">
            <a:avLst/>
          </a:prstGeom>
        </p:spPr>
      </p:pic>
      <p:sp>
        <p:nvSpPr>
          <p:cNvPr id="10" name="Title 9">
            <a:extLst>
              <a:ext uri="{FF2B5EF4-FFF2-40B4-BE49-F238E27FC236}">
                <a16:creationId xmlns:a16="http://schemas.microsoft.com/office/drawing/2014/main" id="{BADC046C-A5D7-9C26-97A9-E5BE1CD152BE}"/>
              </a:ext>
            </a:extLst>
          </p:cNvPr>
          <p:cNvSpPr>
            <a:spLocks noGrp="1"/>
          </p:cNvSpPr>
          <p:nvPr>
            <p:ph type="title"/>
          </p:nvPr>
        </p:nvSpPr>
        <p:spPr/>
        <p:txBody>
          <a:bodyPr/>
          <a:lstStyle/>
          <a:p>
            <a:r>
              <a:rPr lang="en-US"/>
              <a:t>CIE and the Systems Engineering Lifecycle</a:t>
            </a:r>
          </a:p>
        </p:txBody>
      </p:sp>
      <p:sp>
        <p:nvSpPr>
          <p:cNvPr id="2" name="Slide Number Placeholder 1">
            <a:extLst>
              <a:ext uri="{FF2B5EF4-FFF2-40B4-BE49-F238E27FC236}">
                <a16:creationId xmlns:a16="http://schemas.microsoft.com/office/drawing/2014/main" id="{0BA30B85-94E7-F805-FE30-5107F0F89604}"/>
              </a:ext>
            </a:extLst>
          </p:cNvPr>
          <p:cNvSpPr>
            <a:spLocks noGrp="1"/>
          </p:cNvSpPr>
          <p:nvPr>
            <p:ph type="sldNum" sz="quarter" idx="12"/>
          </p:nvPr>
        </p:nvSpPr>
        <p:spPr/>
        <p:txBody>
          <a:bodyPr/>
          <a:lstStyle/>
          <a:p>
            <a:fld id="{11C33BF6-489D-4669-8730-4F429D34E035}" type="slidenum">
              <a:rPr lang="en-US" smtClean="0"/>
              <a:pPr/>
              <a:t>23</a:t>
            </a:fld>
            <a:endParaRPr lang="en-US"/>
          </a:p>
        </p:txBody>
      </p:sp>
    </p:spTree>
    <p:extLst>
      <p:ext uri="{BB962C8B-B14F-4D97-AF65-F5344CB8AC3E}">
        <p14:creationId xmlns:p14="http://schemas.microsoft.com/office/powerpoint/2010/main" val="192669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ADC046C-A5D7-9C26-97A9-E5BE1CD152BE}"/>
              </a:ext>
            </a:extLst>
          </p:cNvPr>
          <p:cNvSpPr>
            <a:spLocks noGrp="1"/>
          </p:cNvSpPr>
          <p:nvPr>
            <p:ph type="title"/>
          </p:nvPr>
        </p:nvSpPr>
        <p:spPr/>
        <p:txBody>
          <a:bodyPr/>
          <a:lstStyle/>
          <a:p>
            <a:r>
              <a:rPr lang="en-US"/>
              <a:t>CIE and the Systems Engineering Lifecycle</a:t>
            </a:r>
          </a:p>
        </p:txBody>
      </p:sp>
      <p:sp>
        <p:nvSpPr>
          <p:cNvPr id="2" name="Slide Number Placeholder 1">
            <a:extLst>
              <a:ext uri="{FF2B5EF4-FFF2-40B4-BE49-F238E27FC236}">
                <a16:creationId xmlns:a16="http://schemas.microsoft.com/office/drawing/2014/main" id="{252E8E67-3276-B0DF-D659-5EC31AA5C554}"/>
              </a:ext>
            </a:extLst>
          </p:cNvPr>
          <p:cNvSpPr>
            <a:spLocks noGrp="1"/>
          </p:cNvSpPr>
          <p:nvPr>
            <p:ph type="sldNum" sz="quarter" idx="12"/>
          </p:nvPr>
        </p:nvSpPr>
        <p:spPr/>
        <p:txBody>
          <a:bodyPr/>
          <a:lstStyle/>
          <a:p>
            <a:fld id="{11C33BF6-489D-4669-8730-4F429D34E035}" type="slidenum">
              <a:rPr lang="en-US" smtClean="0"/>
              <a:pPr/>
              <a:t>24</a:t>
            </a:fld>
            <a:endParaRPr lang="en-US" dirty="0"/>
          </a:p>
        </p:txBody>
      </p:sp>
      <p:grpSp>
        <p:nvGrpSpPr>
          <p:cNvPr id="7" name="Group 6">
            <a:extLst>
              <a:ext uri="{FF2B5EF4-FFF2-40B4-BE49-F238E27FC236}">
                <a16:creationId xmlns:a16="http://schemas.microsoft.com/office/drawing/2014/main" id="{318D773D-33E3-A26E-A00F-C6933F6B99CD}"/>
              </a:ext>
            </a:extLst>
          </p:cNvPr>
          <p:cNvGrpSpPr/>
          <p:nvPr/>
        </p:nvGrpSpPr>
        <p:grpSpPr>
          <a:xfrm>
            <a:off x="1367553" y="1656397"/>
            <a:ext cx="10034125" cy="4412629"/>
            <a:chOff x="1367553" y="1656397"/>
            <a:chExt cx="10034125" cy="4412629"/>
          </a:xfrm>
        </p:grpSpPr>
        <p:pic>
          <p:nvPicPr>
            <p:cNvPr id="3" name="Picture 2" descr="A blue rectangular object with white text&#10;&#10;Description automatically generated">
              <a:extLst>
                <a:ext uri="{FF2B5EF4-FFF2-40B4-BE49-F238E27FC236}">
                  <a16:creationId xmlns:a16="http://schemas.microsoft.com/office/drawing/2014/main" id="{9B508916-6841-ED59-218B-A5E42F8963D8}"/>
                </a:ext>
              </a:extLst>
            </p:cNvPr>
            <p:cNvPicPr>
              <a:picLocks noChangeAspect="1"/>
            </p:cNvPicPr>
            <p:nvPr/>
          </p:nvPicPr>
          <p:blipFill rotWithShape="1">
            <a:blip r:embed="rId2">
              <a:extLst>
                <a:ext uri="{28A0092B-C50C-407E-A947-70E740481C1C}">
                  <a14:useLocalDpi xmlns:a14="http://schemas.microsoft.com/office/drawing/2010/main" val="0"/>
                </a:ext>
              </a:extLst>
            </a:blip>
            <a:srcRect l="4647" t="15543" r="3967" b="13013"/>
            <a:stretch/>
          </p:blipFill>
          <p:spPr>
            <a:xfrm>
              <a:off x="1367553" y="1656397"/>
              <a:ext cx="10034125" cy="4412629"/>
            </a:xfrm>
            <a:prstGeom prst="rect">
              <a:avLst/>
            </a:prstGeom>
          </p:spPr>
        </p:pic>
        <p:sp>
          <p:nvSpPr>
            <p:cNvPr id="4" name="TextBox 3">
              <a:extLst>
                <a:ext uri="{FF2B5EF4-FFF2-40B4-BE49-F238E27FC236}">
                  <a16:creationId xmlns:a16="http://schemas.microsoft.com/office/drawing/2014/main" id="{0970A5D9-7090-CCBF-7E5F-4CF0A4D3A226}"/>
                </a:ext>
              </a:extLst>
            </p:cNvPr>
            <p:cNvSpPr txBox="1"/>
            <p:nvPr/>
          </p:nvSpPr>
          <p:spPr>
            <a:xfrm>
              <a:off x="6988214" y="5545806"/>
              <a:ext cx="4413464" cy="523220"/>
            </a:xfrm>
            <a:prstGeom prst="rect">
              <a:avLst/>
            </a:prstGeom>
            <a:solidFill>
              <a:schemeClr val="bg1"/>
            </a:solidFill>
          </p:spPr>
          <p:txBody>
            <a:bodyPr wrap="square" rtlCol="0">
              <a:spAutoFit/>
            </a:bodyPr>
            <a:lstStyle/>
            <a:p>
              <a:r>
                <a:rPr lang="en-US" sz="1400" dirty="0">
                  <a:latin typeface="ADLaM Display" panose="020F0502020204030204" pitchFamily="2" charset="0"/>
                  <a:ea typeface="ADLaM Display" panose="020F0502020204030204" pitchFamily="2" charset="0"/>
                  <a:cs typeface="ADLaM Display" panose="020F0502020204030204" pitchFamily="2" charset="0"/>
                </a:rPr>
                <a:t>OT Cybersecurity risk mitigations are usually applied here…</a:t>
              </a:r>
            </a:p>
          </p:txBody>
        </p:sp>
        <p:sp>
          <p:nvSpPr>
            <p:cNvPr id="5" name="Rectangle 4">
              <a:extLst>
                <a:ext uri="{FF2B5EF4-FFF2-40B4-BE49-F238E27FC236}">
                  <a16:creationId xmlns:a16="http://schemas.microsoft.com/office/drawing/2014/main" id="{2476BF9F-C9D8-2BAF-1651-543A19A1452A}"/>
                </a:ext>
              </a:extLst>
            </p:cNvPr>
            <p:cNvSpPr/>
            <p:nvPr/>
          </p:nvSpPr>
          <p:spPr>
            <a:xfrm>
              <a:off x="2203269" y="5320937"/>
              <a:ext cx="3997234" cy="748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59CE79-BDAC-F3FE-88A4-84C12FA1B90E}"/>
                </a:ext>
              </a:extLst>
            </p:cNvPr>
            <p:cNvSpPr/>
            <p:nvPr/>
          </p:nvSpPr>
          <p:spPr>
            <a:xfrm>
              <a:off x="3561806" y="4537166"/>
              <a:ext cx="644434" cy="1008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01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ADC046C-A5D7-9C26-97A9-E5BE1CD152BE}"/>
              </a:ext>
            </a:extLst>
          </p:cNvPr>
          <p:cNvSpPr>
            <a:spLocks noGrp="1"/>
          </p:cNvSpPr>
          <p:nvPr>
            <p:ph type="title"/>
          </p:nvPr>
        </p:nvSpPr>
        <p:spPr/>
        <p:txBody>
          <a:bodyPr/>
          <a:lstStyle/>
          <a:p>
            <a:r>
              <a:rPr lang="en-US"/>
              <a:t>CIE and the Systems Engineering Lifecycle</a:t>
            </a:r>
          </a:p>
        </p:txBody>
      </p:sp>
      <p:pic>
        <p:nvPicPr>
          <p:cNvPr id="3" name="Picture 2" descr="A blue rectangular object with white text&#10;&#10;Description automatically generated">
            <a:extLst>
              <a:ext uri="{FF2B5EF4-FFF2-40B4-BE49-F238E27FC236}">
                <a16:creationId xmlns:a16="http://schemas.microsoft.com/office/drawing/2014/main" id="{9B508916-6841-ED59-218B-A5E42F8963D8}"/>
              </a:ext>
            </a:extLst>
          </p:cNvPr>
          <p:cNvPicPr>
            <a:picLocks noChangeAspect="1"/>
          </p:cNvPicPr>
          <p:nvPr/>
        </p:nvPicPr>
        <p:blipFill rotWithShape="1">
          <a:blip r:embed="rId2">
            <a:extLst>
              <a:ext uri="{28A0092B-C50C-407E-A947-70E740481C1C}">
                <a14:useLocalDpi xmlns:a14="http://schemas.microsoft.com/office/drawing/2010/main" val="0"/>
              </a:ext>
            </a:extLst>
          </a:blip>
          <a:srcRect l="4647" t="15543" r="3967" b="13013"/>
          <a:stretch/>
        </p:blipFill>
        <p:spPr>
          <a:xfrm>
            <a:off x="1367553" y="1656397"/>
            <a:ext cx="10034125" cy="4412629"/>
          </a:xfrm>
          <a:prstGeom prst="rect">
            <a:avLst/>
          </a:prstGeom>
        </p:spPr>
      </p:pic>
      <p:sp>
        <p:nvSpPr>
          <p:cNvPr id="2" name="Slide Number Placeholder 1">
            <a:extLst>
              <a:ext uri="{FF2B5EF4-FFF2-40B4-BE49-F238E27FC236}">
                <a16:creationId xmlns:a16="http://schemas.microsoft.com/office/drawing/2014/main" id="{252E8E67-3276-B0DF-D659-5EC31AA5C554}"/>
              </a:ext>
            </a:extLst>
          </p:cNvPr>
          <p:cNvSpPr>
            <a:spLocks noGrp="1"/>
          </p:cNvSpPr>
          <p:nvPr>
            <p:ph type="sldNum" sz="quarter" idx="12"/>
          </p:nvPr>
        </p:nvSpPr>
        <p:spPr/>
        <p:txBody>
          <a:bodyPr/>
          <a:lstStyle/>
          <a:p>
            <a:fld id="{11C33BF6-489D-4669-8730-4F429D34E035}" type="slidenum">
              <a:rPr lang="en-US" smtClean="0"/>
              <a:pPr/>
              <a:t>25</a:t>
            </a:fld>
            <a:endParaRPr lang="en-US" dirty="0"/>
          </a:p>
        </p:txBody>
      </p:sp>
      <p:sp>
        <p:nvSpPr>
          <p:cNvPr id="4" name="TextBox 3">
            <a:extLst>
              <a:ext uri="{FF2B5EF4-FFF2-40B4-BE49-F238E27FC236}">
                <a16:creationId xmlns:a16="http://schemas.microsoft.com/office/drawing/2014/main" id="{73C33276-EAD5-8B56-E07F-00919CED3B69}"/>
              </a:ext>
            </a:extLst>
          </p:cNvPr>
          <p:cNvSpPr txBox="1"/>
          <p:nvPr/>
        </p:nvSpPr>
        <p:spPr>
          <a:xfrm>
            <a:off x="2076580" y="5484846"/>
            <a:ext cx="4413464" cy="523220"/>
          </a:xfrm>
          <a:prstGeom prst="rect">
            <a:avLst/>
          </a:prstGeom>
          <a:solidFill>
            <a:schemeClr val="bg1"/>
          </a:solidFill>
        </p:spPr>
        <p:txBody>
          <a:bodyPr wrap="square" rtlCol="0">
            <a:spAutoFit/>
          </a:bodyPr>
          <a:lstStyle/>
          <a:p>
            <a:r>
              <a:rPr lang="en-US" sz="1400" dirty="0">
                <a:latin typeface="ADLaM Display" panose="020F0502020204030204" pitchFamily="2" charset="0"/>
                <a:ea typeface="ADLaM Display" panose="020F0502020204030204" pitchFamily="2" charset="0"/>
                <a:cs typeface="ADLaM Display" panose="020F0502020204030204" pitchFamily="2" charset="0"/>
              </a:rPr>
              <a:t>…but they are more effective and efficient when applied here.</a:t>
            </a:r>
          </a:p>
        </p:txBody>
      </p:sp>
      <p:sp>
        <p:nvSpPr>
          <p:cNvPr id="5" name="TextBox 4">
            <a:extLst>
              <a:ext uri="{FF2B5EF4-FFF2-40B4-BE49-F238E27FC236}">
                <a16:creationId xmlns:a16="http://schemas.microsoft.com/office/drawing/2014/main" id="{A4BF2E9F-7357-DE38-E51D-AA84E6A1DA64}"/>
              </a:ext>
            </a:extLst>
          </p:cNvPr>
          <p:cNvSpPr txBox="1"/>
          <p:nvPr/>
        </p:nvSpPr>
        <p:spPr>
          <a:xfrm>
            <a:off x="6988214" y="5545806"/>
            <a:ext cx="4413464" cy="523220"/>
          </a:xfrm>
          <a:prstGeom prst="rect">
            <a:avLst/>
          </a:prstGeom>
          <a:solidFill>
            <a:schemeClr val="bg1"/>
          </a:solidFill>
        </p:spPr>
        <p:txBody>
          <a:bodyPr wrap="square" rtlCol="0">
            <a:spAutoFit/>
          </a:bodyPr>
          <a:lstStyle/>
          <a:p>
            <a:r>
              <a:rPr lang="en-US" sz="1400" dirty="0">
                <a:latin typeface="ADLaM Display" panose="020F0502020204030204" pitchFamily="2" charset="0"/>
                <a:ea typeface="ADLaM Display" panose="020F0502020204030204" pitchFamily="2" charset="0"/>
                <a:cs typeface="ADLaM Display" panose="020F0502020204030204" pitchFamily="2" charset="0"/>
              </a:rPr>
              <a:t>OT Cybersecurity risk mitigations are usually applied here…</a:t>
            </a:r>
          </a:p>
        </p:txBody>
      </p:sp>
    </p:spTree>
    <p:extLst>
      <p:ext uri="{BB962C8B-B14F-4D97-AF65-F5344CB8AC3E}">
        <p14:creationId xmlns:p14="http://schemas.microsoft.com/office/powerpoint/2010/main" val="1920165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51D48-7159-4B58-9894-861ACA5CC31C}"/>
              </a:ext>
            </a:extLst>
          </p:cNvPr>
          <p:cNvSpPr>
            <a:spLocks noGrp="1"/>
          </p:cNvSpPr>
          <p:nvPr>
            <p:ph type="title"/>
          </p:nvPr>
        </p:nvSpPr>
        <p:spPr/>
        <p:txBody>
          <a:bodyPr>
            <a:normAutofit/>
          </a:bodyPr>
          <a:lstStyle/>
          <a:p>
            <a:r>
              <a:rPr lang="en-US" dirty="0"/>
              <a:t>CIE Principles</a:t>
            </a:r>
          </a:p>
        </p:txBody>
      </p:sp>
      <p:graphicFrame>
        <p:nvGraphicFramePr>
          <p:cNvPr id="3" name="Table 2">
            <a:extLst>
              <a:ext uri="{FF2B5EF4-FFF2-40B4-BE49-F238E27FC236}">
                <a16:creationId xmlns:a16="http://schemas.microsoft.com/office/drawing/2014/main" id="{96BA31FB-127F-9B6C-24C7-FE9A2B620EA1}"/>
              </a:ext>
            </a:extLst>
          </p:cNvPr>
          <p:cNvGraphicFramePr>
            <a:graphicFrameLocks noGrp="1"/>
          </p:cNvGraphicFramePr>
          <p:nvPr/>
        </p:nvGraphicFramePr>
        <p:xfrm>
          <a:off x="1073880" y="1217524"/>
          <a:ext cx="10697517" cy="4900135"/>
        </p:xfrm>
        <a:graphic>
          <a:graphicData uri="http://schemas.openxmlformats.org/drawingml/2006/table">
            <a:tbl>
              <a:tblPr/>
              <a:tblGrid>
                <a:gridCol w="2464593">
                  <a:extLst>
                    <a:ext uri="{9D8B030D-6E8A-4147-A177-3AD203B41FA5}">
                      <a16:colId xmlns:a16="http://schemas.microsoft.com/office/drawing/2014/main" val="2691638614"/>
                    </a:ext>
                  </a:extLst>
                </a:gridCol>
                <a:gridCol w="8232924">
                  <a:extLst>
                    <a:ext uri="{9D8B030D-6E8A-4147-A177-3AD203B41FA5}">
                      <a16:colId xmlns:a16="http://schemas.microsoft.com/office/drawing/2014/main" val="1279571400"/>
                    </a:ext>
                  </a:extLst>
                </a:gridCol>
              </a:tblGrid>
              <a:tr h="367955">
                <a:tc>
                  <a:txBody>
                    <a:bodyPr/>
                    <a:lstStyle/>
                    <a:p>
                      <a:pPr algn="l" rtl="0" fontAlgn="base"/>
                      <a:r>
                        <a:rPr lang="en-US" sz="1100" b="1" i="0" cap="all" baseline="0" dirty="0">
                          <a:solidFill>
                            <a:srgbClr val="FFFFFF"/>
                          </a:solidFill>
                          <a:effectLst/>
                          <a:latin typeface="+mn-lt"/>
                        </a:rPr>
                        <a:t>Principle​</a:t>
                      </a:r>
                    </a:p>
                  </a:txBody>
                  <a:tcPr marL="76421" marR="76421" marT="38211" marB="38211">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2982B1"/>
                    </a:solidFill>
                  </a:tcPr>
                </a:tc>
                <a:tc>
                  <a:txBody>
                    <a:bodyPr/>
                    <a:lstStyle/>
                    <a:p>
                      <a:pPr algn="l" rtl="0" fontAlgn="base"/>
                      <a:r>
                        <a:rPr lang="en-US" sz="1100" b="1" i="0" cap="all" baseline="0" dirty="0">
                          <a:solidFill>
                            <a:srgbClr val="FFFFFF"/>
                          </a:solidFill>
                          <a:effectLst/>
                          <a:latin typeface="+mn-lt"/>
                        </a:rPr>
                        <a:t>Key Question​</a:t>
                      </a:r>
                    </a:p>
                  </a:txBody>
                  <a:tcPr marL="76421" marR="76421" marT="38211" marB="38211">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2982B1"/>
                    </a:solidFill>
                  </a:tcPr>
                </a:tc>
                <a:extLst>
                  <a:ext uri="{0D108BD9-81ED-4DB2-BD59-A6C34878D82A}">
                    <a16:rowId xmlns:a16="http://schemas.microsoft.com/office/drawing/2014/main" val="2254909373"/>
                  </a:ext>
                </a:extLst>
              </a:tr>
              <a:tr h="367955">
                <a:tc>
                  <a:txBody>
                    <a:bodyPr/>
                    <a:lstStyle/>
                    <a:p>
                      <a:pPr algn="l" rtl="0" fontAlgn="base"/>
                      <a:r>
                        <a:rPr lang="en-US" sz="1100" b="1" i="0" dirty="0">
                          <a:solidFill>
                            <a:srgbClr val="000000"/>
                          </a:solidFill>
                          <a:effectLst/>
                          <a:latin typeface="+mn-lt"/>
                        </a:rPr>
                        <a:t>Consequence-Focused Design​</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understand what critical functions my system must </a:t>
                      </a:r>
                      <a:r>
                        <a:rPr lang="en-US" sz="1100" b="0" i="0" u="sng" dirty="0">
                          <a:solidFill>
                            <a:srgbClr val="000000"/>
                          </a:solidFill>
                          <a:effectLst/>
                          <a:latin typeface="+mn-lt"/>
                        </a:rPr>
                        <a:t>ensure</a:t>
                      </a:r>
                      <a:r>
                        <a:rPr lang="en-US" sz="1100" b="0" i="0" dirty="0">
                          <a:solidFill>
                            <a:srgbClr val="000000"/>
                          </a:solidFill>
                          <a:effectLst/>
                          <a:latin typeface="+mn-lt"/>
                        </a:rPr>
                        <a:t> and the undesired consequences it must </a:t>
                      </a:r>
                      <a:r>
                        <a:rPr lang="en-US" sz="1100" b="0" i="0" u="sng" dirty="0">
                          <a:solidFill>
                            <a:srgbClr val="000000"/>
                          </a:solidFill>
                          <a:effectLst/>
                          <a:latin typeface="+mn-lt"/>
                        </a:rPr>
                        <a:t>prevent</a:t>
                      </a:r>
                      <a:r>
                        <a:rPr lang="en-US" sz="1100" b="0" i="0" dirty="0">
                          <a:solidFill>
                            <a:srgbClr val="000000"/>
                          </a:solidFill>
                          <a:effectLst/>
                          <a:latin typeface="+mn-lt"/>
                        </a:rPr>
                        <a:t>? ​</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1020446665"/>
                  </a:ext>
                </a:extLst>
              </a:tr>
              <a:tr h="367955">
                <a:tc>
                  <a:txBody>
                    <a:bodyPr/>
                    <a:lstStyle/>
                    <a:p>
                      <a:pPr algn="l" rtl="0" fontAlgn="base"/>
                      <a:r>
                        <a:rPr lang="en-US" sz="1100" b="1" i="0" dirty="0">
                          <a:solidFill>
                            <a:srgbClr val="000000"/>
                          </a:solidFill>
                          <a:effectLst/>
                          <a:latin typeface="+mn-lt"/>
                        </a:rPr>
                        <a:t>Engineered Controls​</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select and implement controls to minimize avenues for attack or the damage that could result?​</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3605200470"/>
                  </a:ext>
                </a:extLst>
              </a:tr>
              <a:tr h="367955">
                <a:tc>
                  <a:txBody>
                    <a:bodyPr/>
                    <a:lstStyle/>
                    <a:p>
                      <a:pPr algn="l" rtl="0" fontAlgn="base"/>
                      <a:r>
                        <a:rPr lang="en-US" sz="1100" b="1" i="0" dirty="0">
                          <a:solidFill>
                            <a:srgbClr val="000000"/>
                          </a:solidFill>
                          <a:effectLst/>
                          <a:latin typeface="+mn-lt"/>
                        </a:rPr>
                        <a:t>Secure Information Architecture​</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prevent undesired manipulation of important data? ​</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284935484"/>
                  </a:ext>
                </a:extLst>
              </a:tr>
              <a:tr h="367955">
                <a:tc>
                  <a:txBody>
                    <a:bodyPr/>
                    <a:lstStyle/>
                    <a:p>
                      <a:pPr algn="l" rtl="0" fontAlgn="base"/>
                      <a:r>
                        <a:rPr lang="en-US" sz="1100" b="1" i="0" dirty="0">
                          <a:solidFill>
                            <a:srgbClr val="000000"/>
                          </a:solidFill>
                          <a:effectLst/>
                          <a:latin typeface="+mn-lt"/>
                        </a:rPr>
                        <a:t>Design Simplification​</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determine what features of my system are not absolutely necessary to achieve the critical functions?​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1103553094"/>
                  </a:ext>
                </a:extLst>
              </a:tr>
              <a:tr h="367955">
                <a:tc>
                  <a:txBody>
                    <a:bodyPr/>
                    <a:lstStyle/>
                    <a:p>
                      <a:pPr algn="l" rtl="0" fontAlgn="base"/>
                      <a:r>
                        <a:rPr lang="en-US" sz="1100" b="1" i="0" dirty="0">
                          <a:solidFill>
                            <a:srgbClr val="000000"/>
                          </a:solidFill>
                          <a:effectLst/>
                          <a:latin typeface="+mn-lt"/>
                        </a:rPr>
                        <a:t>Layered Defenses​</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create the best compilation of system defenses?​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3281164636"/>
                  </a:ext>
                </a:extLst>
              </a:tr>
              <a:tr h="367955">
                <a:tc>
                  <a:txBody>
                    <a:bodyPr/>
                    <a:lstStyle/>
                    <a:p>
                      <a:pPr algn="l" rtl="0" fontAlgn="base"/>
                      <a:r>
                        <a:rPr lang="en-US" sz="1100" b="1" i="0" dirty="0">
                          <a:solidFill>
                            <a:srgbClr val="000000"/>
                          </a:solidFill>
                          <a:effectLst/>
                          <a:latin typeface="+mn-lt"/>
                        </a:rPr>
                        <a:t>Active Defense​</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proactively prepare to defend my system from any threat?​</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2362888875"/>
                  </a:ext>
                </a:extLst>
              </a:tr>
              <a:tr h="367955">
                <a:tc>
                  <a:txBody>
                    <a:bodyPr/>
                    <a:lstStyle/>
                    <a:p>
                      <a:pPr algn="l" rtl="0" fontAlgn="base"/>
                      <a:r>
                        <a:rPr lang="en-US" sz="1100" b="1" i="0" dirty="0">
                          <a:solidFill>
                            <a:srgbClr val="000000"/>
                          </a:solidFill>
                          <a:effectLst/>
                          <a:latin typeface="+mn-lt"/>
                        </a:rPr>
                        <a:t>Interdependency Evaluation​</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understand where my system can impact others or be impacted by others?​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4139000863"/>
                  </a:ext>
                </a:extLst>
              </a:tr>
              <a:tr h="484675">
                <a:tc>
                  <a:txBody>
                    <a:bodyPr/>
                    <a:lstStyle/>
                    <a:p>
                      <a:pPr algn="l" rtl="0" fontAlgn="base"/>
                      <a:r>
                        <a:rPr lang="en-US" sz="1100" b="1" i="0" dirty="0">
                          <a:solidFill>
                            <a:srgbClr val="000000"/>
                          </a:solidFill>
                          <a:effectLst/>
                          <a:latin typeface="+mn-lt"/>
                        </a:rPr>
                        <a:t>Digital Asset Awareness​</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understand where digital assets are used, what functions they are capable of, and what our assumptions are about how they work?​</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1361862049"/>
                  </a:ext>
                </a:extLst>
              </a:tr>
              <a:tr h="367955">
                <a:tc>
                  <a:txBody>
                    <a:bodyPr/>
                    <a:lstStyle/>
                    <a:p>
                      <a:pPr algn="l" rtl="0" fontAlgn="base"/>
                      <a:r>
                        <a:rPr lang="en-US" sz="1100" b="1" i="0" dirty="0">
                          <a:solidFill>
                            <a:srgbClr val="000000"/>
                          </a:solidFill>
                          <a:effectLst/>
                          <a:latin typeface="+mn-lt"/>
                        </a:rPr>
                        <a:t>Cyber-Secure Supply Chain Controls​</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ensure my providers deliver the security the system needs?​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213553663"/>
                  </a:ext>
                </a:extLst>
              </a:tr>
              <a:tr h="367955">
                <a:tc>
                  <a:txBody>
                    <a:bodyPr/>
                    <a:lstStyle/>
                    <a:p>
                      <a:pPr algn="l" rtl="0" fontAlgn="base"/>
                      <a:r>
                        <a:rPr lang="en-US" sz="1100" b="1" i="0" dirty="0">
                          <a:solidFill>
                            <a:srgbClr val="000000"/>
                          </a:solidFill>
                          <a:effectLst/>
                          <a:latin typeface="+mn-lt"/>
                        </a:rPr>
                        <a:t>Planned Resilience​</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turn “what ifs” into “even ifs”?​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3665990126"/>
                  </a:ext>
                </a:extLst>
              </a:tr>
              <a:tr h="367955">
                <a:tc>
                  <a:txBody>
                    <a:bodyPr/>
                    <a:lstStyle/>
                    <a:p>
                      <a:pPr algn="l" rtl="0" fontAlgn="base"/>
                      <a:r>
                        <a:rPr lang="en-US" sz="1100" b="1" i="0" dirty="0">
                          <a:solidFill>
                            <a:srgbClr val="000000"/>
                          </a:solidFill>
                          <a:effectLst/>
                          <a:latin typeface="+mn-lt"/>
                        </a:rPr>
                        <a:t>Engineering Information Control​</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tc>
                  <a:txBody>
                    <a:bodyPr/>
                    <a:lstStyle/>
                    <a:p>
                      <a:pPr algn="l" rtl="0" fontAlgn="base"/>
                      <a:r>
                        <a:rPr lang="en-US" sz="1100" b="0" i="0" dirty="0">
                          <a:solidFill>
                            <a:srgbClr val="000000"/>
                          </a:solidFill>
                          <a:effectLst/>
                          <a:latin typeface="+mn-lt"/>
                        </a:rPr>
                        <a:t>How do I manage knowledge about my system? How do I keep it out of the wrong hands?​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D4E6EF"/>
                    </a:solidFill>
                  </a:tcPr>
                </a:tc>
                <a:extLst>
                  <a:ext uri="{0D108BD9-81ED-4DB2-BD59-A6C34878D82A}">
                    <a16:rowId xmlns:a16="http://schemas.microsoft.com/office/drawing/2014/main" val="452067330"/>
                  </a:ext>
                </a:extLst>
              </a:tr>
              <a:tr h="367955">
                <a:tc>
                  <a:txBody>
                    <a:bodyPr/>
                    <a:lstStyle/>
                    <a:p>
                      <a:pPr algn="l" rtl="0" fontAlgn="base"/>
                      <a:r>
                        <a:rPr lang="en-US" sz="1100" b="1" i="0" dirty="0">
                          <a:solidFill>
                            <a:srgbClr val="000000"/>
                          </a:solidFill>
                          <a:effectLst/>
                          <a:latin typeface="+mn-lt"/>
                        </a:rPr>
                        <a:t>Organizational Culture​</a:t>
                      </a:r>
                    </a:p>
                  </a:txBody>
                  <a:tcPr marL="76421" marR="76421" marT="38211" marB="38211" anchor="ctr">
                    <a:lnL>
                      <a:noFill/>
                    </a:lnL>
                    <a:lnR w="6350" cap="flat" cmpd="sng" algn="ctr">
                      <a:solidFill>
                        <a:srgbClr val="F4F7FC"/>
                      </a:solidFill>
                      <a:prstDash val="solid"/>
                      <a:round/>
                      <a:headEnd type="none" w="med" len="med"/>
                      <a:tailEnd type="none" w="med" len="med"/>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tc>
                  <a:txBody>
                    <a:bodyPr/>
                    <a:lstStyle/>
                    <a:p>
                      <a:pPr algn="l" rtl="0" fontAlgn="base"/>
                      <a:r>
                        <a:rPr lang="en-US" sz="1100" b="0" i="0" dirty="0">
                          <a:solidFill>
                            <a:srgbClr val="000000"/>
                          </a:solidFill>
                          <a:effectLst/>
                          <a:latin typeface="+mn-lt"/>
                        </a:rPr>
                        <a:t>How do I ensure that everyone’s behaviors and decisions align with our security goals?​</a:t>
                      </a:r>
                    </a:p>
                  </a:txBody>
                  <a:tcPr marL="76421" marR="76421" marT="38211" marB="38211" anchor="ctr">
                    <a:lnL w="6350" cap="flat" cmpd="sng" algn="ctr">
                      <a:solidFill>
                        <a:srgbClr val="F4F7FC"/>
                      </a:solidFill>
                      <a:prstDash val="solid"/>
                      <a:round/>
                      <a:headEnd type="none" w="med" len="med"/>
                      <a:tailEnd type="none" w="med" len="med"/>
                    </a:lnL>
                    <a:lnR>
                      <a:noFill/>
                    </a:lnR>
                    <a:lnT w="13189" cap="flat" cmpd="sng" algn="ctr">
                      <a:solidFill>
                        <a:srgbClr val="6E6D6E"/>
                      </a:solidFill>
                      <a:prstDash val="solid"/>
                      <a:round/>
                      <a:headEnd type="none" w="med" len="med"/>
                      <a:tailEnd type="none" w="med" len="med"/>
                    </a:lnT>
                    <a:lnB w="13189" cap="flat" cmpd="sng" algn="ctr">
                      <a:solidFill>
                        <a:srgbClr val="6E6D6E"/>
                      </a:solidFill>
                      <a:prstDash val="solid"/>
                      <a:round/>
                      <a:headEnd type="none" w="med" len="med"/>
                      <a:tailEnd type="none" w="med" len="med"/>
                    </a:lnB>
                    <a:solidFill>
                      <a:srgbClr val="F3F8F9"/>
                    </a:solidFill>
                  </a:tcPr>
                </a:tc>
                <a:extLst>
                  <a:ext uri="{0D108BD9-81ED-4DB2-BD59-A6C34878D82A}">
                    <a16:rowId xmlns:a16="http://schemas.microsoft.com/office/drawing/2014/main" val="3549443500"/>
                  </a:ext>
                </a:extLst>
              </a:tr>
            </a:tbl>
          </a:graphicData>
        </a:graphic>
      </p:graphicFrame>
      <p:sp>
        <p:nvSpPr>
          <p:cNvPr id="6" name="Slide Number Placeholder 5">
            <a:extLst>
              <a:ext uri="{FF2B5EF4-FFF2-40B4-BE49-F238E27FC236}">
                <a16:creationId xmlns:a16="http://schemas.microsoft.com/office/drawing/2014/main" id="{07EA9D99-EE7F-D6B7-C2B0-D176C78F293C}"/>
              </a:ext>
            </a:extLst>
          </p:cNvPr>
          <p:cNvSpPr>
            <a:spLocks noGrp="1"/>
          </p:cNvSpPr>
          <p:nvPr>
            <p:ph type="sldNum" sz="quarter" idx="12"/>
          </p:nvPr>
        </p:nvSpPr>
        <p:spPr/>
        <p:txBody>
          <a:bodyPr/>
          <a:lstStyle/>
          <a:p>
            <a:fld id="{11C33BF6-489D-4669-8730-4F429D34E035}" type="slidenum">
              <a:rPr lang="en-US" smtClean="0"/>
              <a:pPr/>
              <a:t>26</a:t>
            </a:fld>
            <a:endParaRPr lang="en-US"/>
          </a:p>
        </p:txBody>
      </p:sp>
    </p:spTree>
    <p:extLst>
      <p:ext uri="{BB962C8B-B14F-4D97-AF65-F5344CB8AC3E}">
        <p14:creationId xmlns:p14="http://schemas.microsoft.com/office/powerpoint/2010/main" val="545107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A5C3-B0DB-34B3-C5E8-D3816958E564}"/>
              </a:ext>
            </a:extLst>
          </p:cNvPr>
          <p:cNvSpPr>
            <a:spLocks noGrp="1"/>
          </p:cNvSpPr>
          <p:nvPr>
            <p:ph type="title"/>
          </p:nvPr>
        </p:nvSpPr>
        <p:spPr/>
        <p:txBody>
          <a:bodyPr/>
          <a:lstStyle/>
          <a:p>
            <a:r>
              <a:rPr lang="en-US"/>
              <a:t>OK, But How Do You CIE?</a:t>
            </a:r>
          </a:p>
        </p:txBody>
      </p:sp>
      <p:sp>
        <p:nvSpPr>
          <p:cNvPr id="3" name="Slide Number Placeholder 2">
            <a:extLst>
              <a:ext uri="{FF2B5EF4-FFF2-40B4-BE49-F238E27FC236}">
                <a16:creationId xmlns:a16="http://schemas.microsoft.com/office/drawing/2014/main" id="{C11CBCED-6019-1835-5F8F-691ABD066793}"/>
              </a:ext>
            </a:extLst>
          </p:cNvPr>
          <p:cNvSpPr>
            <a:spLocks noGrp="1"/>
          </p:cNvSpPr>
          <p:nvPr>
            <p:ph type="sldNum" sz="quarter" idx="12"/>
          </p:nvPr>
        </p:nvSpPr>
        <p:spPr/>
        <p:txBody>
          <a:bodyPr/>
          <a:lstStyle/>
          <a:p>
            <a:fld id="{11C33BF6-489D-4669-8730-4F429D34E035}" type="slidenum">
              <a:rPr lang="en-US" smtClean="0"/>
              <a:pPr/>
              <a:t>27</a:t>
            </a:fld>
            <a:endParaRPr lang="en-US" dirty="0"/>
          </a:p>
        </p:txBody>
      </p:sp>
      <p:pic>
        <p:nvPicPr>
          <p:cNvPr id="5" name="Picture 2" descr="Book Review: Security PHA Review - Dale Peterson: ICS Security Catalyst">
            <a:extLst>
              <a:ext uri="{FF2B5EF4-FFF2-40B4-BE49-F238E27FC236}">
                <a16:creationId xmlns:a16="http://schemas.microsoft.com/office/drawing/2014/main" id="{51F6A4A4-6B41-CFD0-274E-0932C1D026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19" r="24496"/>
          <a:stretch/>
        </p:blipFill>
        <p:spPr bwMode="auto">
          <a:xfrm>
            <a:off x="9785089" y="1347067"/>
            <a:ext cx="1791199" cy="2191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A6F4B9-F747-6D31-8C81-ADB7335D390E}"/>
              </a:ext>
            </a:extLst>
          </p:cNvPr>
          <p:cNvPicPr>
            <a:picLocks noChangeAspect="1"/>
          </p:cNvPicPr>
          <p:nvPr/>
        </p:nvPicPr>
        <p:blipFill>
          <a:blip r:embed="rId4"/>
          <a:stretch>
            <a:fillRect/>
          </a:stretch>
        </p:blipFill>
        <p:spPr>
          <a:xfrm>
            <a:off x="938151" y="4088870"/>
            <a:ext cx="4082976" cy="1956117"/>
          </a:xfrm>
          <a:prstGeom prst="rect">
            <a:avLst/>
          </a:prstGeom>
        </p:spPr>
      </p:pic>
      <p:pic>
        <p:nvPicPr>
          <p:cNvPr id="7" name="Picture 6">
            <a:extLst>
              <a:ext uri="{FF2B5EF4-FFF2-40B4-BE49-F238E27FC236}">
                <a16:creationId xmlns:a16="http://schemas.microsoft.com/office/drawing/2014/main" id="{23300AC9-B632-4136-668B-5D5B8B485260}"/>
              </a:ext>
            </a:extLst>
          </p:cNvPr>
          <p:cNvPicPr>
            <a:picLocks noChangeAspect="1"/>
          </p:cNvPicPr>
          <p:nvPr/>
        </p:nvPicPr>
        <p:blipFill>
          <a:blip r:embed="rId5"/>
          <a:stretch>
            <a:fillRect/>
          </a:stretch>
        </p:blipFill>
        <p:spPr>
          <a:xfrm>
            <a:off x="995044" y="1278566"/>
            <a:ext cx="3861864" cy="2328431"/>
          </a:xfrm>
          <a:prstGeom prst="rect">
            <a:avLst/>
          </a:prstGeom>
        </p:spPr>
      </p:pic>
      <p:pic>
        <p:nvPicPr>
          <p:cNvPr id="8" name="Picture 7">
            <a:extLst>
              <a:ext uri="{FF2B5EF4-FFF2-40B4-BE49-F238E27FC236}">
                <a16:creationId xmlns:a16="http://schemas.microsoft.com/office/drawing/2014/main" id="{33C59BC6-A6B4-E898-DC79-03C6B21B25B8}"/>
              </a:ext>
            </a:extLst>
          </p:cNvPr>
          <p:cNvPicPr>
            <a:picLocks noChangeAspect="1"/>
          </p:cNvPicPr>
          <p:nvPr/>
        </p:nvPicPr>
        <p:blipFill rotWithShape="1">
          <a:blip r:embed="rId6"/>
          <a:srcRect l="18500" r="17428"/>
          <a:stretch/>
        </p:blipFill>
        <p:spPr>
          <a:xfrm>
            <a:off x="4991714" y="4419210"/>
            <a:ext cx="2579163" cy="1956117"/>
          </a:xfrm>
          <a:prstGeom prst="rect">
            <a:avLst/>
          </a:prstGeom>
        </p:spPr>
      </p:pic>
      <p:pic>
        <p:nvPicPr>
          <p:cNvPr id="9" name="Picture 4" descr="Cyber-related process hazard analysis">
            <a:extLst>
              <a:ext uri="{FF2B5EF4-FFF2-40B4-BE49-F238E27FC236}">
                <a16:creationId xmlns:a16="http://schemas.microsoft.com/office/drawing/2014/main" id="{84D8D475-AB1B-DF0A-CEE0-C9332D0A65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9661" y="1671734"/>
            <a:ext cx="3608615" cy="18667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MEA Explained: 2021 Guide">
            <a:extLst>
              <a:ext uri="{FF2B5EF4-FFF2-40B4-BE49-F238E27FC236}">
                <a16:creationId xmlns:a16="http://schemas.microsoft.com/office/drawing/2014/main" id="{A82253A1-FD63-063E-95BC-5AC7EC005C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1856"/>
          <a:stretch/>
        </p:blipFill>
        <p:spPr bwMode="auto">
          <a:xfrm>
            <a:off x="7570877" y="3925974"/>
            <a:ext cx="4428424" cy="158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08021"/>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056C5-858B-3D52-1D3B-11ECAFDE6F92}"/>
              </a:ext>
            </a:extLst>
          </p:cNvPr>
          <p:cNvSpPr>
            <a:spLocks noGrp="1"/>
          </p:cNvSpPr>
          <p:nvPr>
            <p:ph type="title"/>
          </p:nvPr>
        </p:nvSpPr>
        <p:spPr/>
        <p:txBody>
          <a:bodyPr/>
          <a:lstStyle/>
          <a:p>
            <a:r>
              <a:rPr lang="en-US"/>
              <a:t>How does this work in practice?</a:t>
            </a:r>
          </a:p>
        </p:txBody>
      </p:sp>
      <p:sp>
        <p:nvSpPr>
          <p:cNvPr id="6" name="Text Placeholder 5">
            <a:extLst>
              <a:ext uri="{FF2B5EF4-FFF2-40B4-BE49-F238E27FC236}">
                <a16:creationId xmlns:a16="http://schemas.microsoft.com/office/drawing/2014/main" id="{3F229169-E977-8037-4FB1-CEEFCB87DF95}"/>
              </a:ext>
            </a:extLst>
          </p:cNvPr>
          <p:cNvSpPr>
            <a:spLocks noGrp="1"/>
          </p:cNvSpPr>
          <p:nvPr>
            <p:ph type="body" idx="1"/>
          </p:nvPr>
        </p:nvSpPr>
        <p:spPr/>
        <p:txBody>
          <a:bodyPr/>
          <a:lstStyle/>
          <a:p>
            <a:r>
              <a:rPr lang="en-US"/>
              <a:t>Water Booster Pump Station</a:t>
            </a:r>
          </a:p>
        </p:txBody>
      </p:sp>
      <p:sp>
        <p:nvSpPr>
          <p:cNvPr id="4" name="Slide Number Placeholder 3">
            <a:extLst>
              <a:ext uri="{FF2B5EF4-FFF2-40B4-BE49-F238E27FC236}">
                <a16:creationId xmlns:a16="http://schemas.microsoft.com/office/drawing/2014/main" id="{19521546-645E-890B-A6FF-2FA8CDDC0255}"/>
              </a:ext>
            </a:extLst>
          </p:cNvPr>
          <p:cNvSpPr>
            <a:spLocks noGrp="1"/>
          </p:cNvSpPr>
          <p:nvPr>
            <p:ph type="sldNum" sz="quarter" idx="12"/>
          </p:nvPr>
        </p:nvSpPr>
        <p:spPr/>
        <p:txBody>
          <a:bodyPr/>
          <a:lstStyle/>
          <a:p>
            <a:fld id="{11C33BF6-489D-4669-8730-4F429D34E035}" type="slidenum">
              <a:rPr lang="en-US" smtClean="0"/>
              <a:pPr/>
              <a:t>28</a:t>
            </a:fld>
            <a:endParaRPr lang="en-US"/>
          </a:p>
        </p:txBody>
      </p:sp>
    </p:spTree>
    <p:extLst>
      <p:ext uri="{BB962C8B-B14F-4D97-AF65-F5344CB8AC3E}">
        <p14:creationId xmlns:p14="http://schemas.microsoft.com/office/powerpoint/2010/main" val="1418805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C9438-0321-9F94-21D9-9AC07178F9CD}"/>
              </a:ext>
            </a:extLst>
          </p:cNvPr>
          <p:cNvSpPr>
            <a:spLocks noGrp="1"/>
          </p:cNvSpPr>
          <p:nvPr>
            <p:ph type="title"/>
          </p:nvPr>
        </p:nvSpPr>
        <p:spPr/>
        <p:txBody>
          <a:bodyPr/>
          <a:lstStyle/>
          <a:p>
            <a:r>
              <a:rPr lang="en-US"/>
              <a:t>Water Booster Pump Station</a:t>
            </a:r>
          </a:p>
        </p:txBody>
      </p:sp>
      <p:sp>
        <p:nvSpPr>
          <p:cNvPr id="4" name="Slide Number Placeholder 3">
            <a:extLst>
              <a:ext uri="{FF2B5EF4-FFF2-40B4-BE49-F238E27FC236}">
                <a16:creationId xmlns:a16="http://schemas.microsoft.com/office/drawing/2014/main" id="{6067144B-B2C3-9969-A6A6-86A277C4C076}"/>
              </a:ext>
            </a:extLst>
          </p:cNvPr>
          <p:cNvSpPr>
            <a:spLocks noGrp="1"/>
          </p:cNvSpPr>
          <p:nvPr>
            <p:ph type="sldNum" sz="quarter" idx="12"/>
          </p:nvPr>
        </p:nvSpPr>
        <p:spPr/>
        <p:txBody>
          <a:bodyPr/>
          <a:lstStyle/>
          <a:p>
            <a:fld id="{11C33BF6-489D-4669-8730-4F429D34E035}" type="slidenum">
              <a:rPr lang="en-US" smtClean="0"/>
              <a:pPr/>
              <a:t>29</a:t>
            </a:fld>
            <a:endParaRPr lang="en-US"/>
          </a:p>
        </p:txBody>
      </p:sp>
      <p:pic>
        <p:nvPicPr>
          <p:cNvPr id="3" name="Picture 2">
            <a:extLst>
              <a:ext uri="{FF2B5EF4-FFF2-40B4-BE49-F238E27FC236}">
                <a16:creationId xmlns:a16="http://schemas.microsoft.com/office/drawing/2014/main" id="{F377D01F-B698-6B4B-CFCE-BDFF5777802C}"/>
              </a:ext>
            </a:extLst>
          </p:cNvPr>
          <p:cNvPicPr>
            <a:picLocks noChangeAspect="1"/>
          </p:cNvPicPr>
          <p:nvPr/>
        </p:nvPicPr>
        <p:blipFill>
          <a:blip r:embed="rId2"/>
          <a:stretch>
            <a:fillRect/>
          </a:stretch>
        </p:blipFill>
        <p:spPr>
          <a:xfrm>
            <a:off x="2078125" y="1736937"/>
            <a:ext cx="5332881" cy="4047431"/>
          </a:xfrm>
          <a:prstGeom prst="rect">
            <a:avLst/>
          </a:prstGeom>
        </p:spPr>
      </p:pic>
      <p:sp>
        <p:nvSpPr>
          <p:cNvPr id="8" name="TextBox 7">
            <a:extLst>
              <a:ext uri="{FF2B5EF4-FFF2-40B4-BE49-F238E27FC236}">
                <a16:creationId xmlns:a16="http://schemas.microsoft.com/office/drawing/2014/main" id="{44320EE9-9774-844E-99D9-04FE8AA0424F}"/>
              </a:ext>
            </a:extLst>
          </p:cNvPr>
          <p:cNvSpPr txBox="1"/>
          <p:nvPr/>
        </p:nvSpPr>
        <p:spPr>
          <a:xfrm>
            <a:off x="2892602" y="5900347"/>
            <a:ext cx="3281534" cy="253916"/>
          </a:xfrm>
          <a:prstGeom prst="rect">
            <a:avLst/>
          </a:prstGeom>
          <a:noFill/>
        </p:spPr>
        <p:txBody>
          <a:bodyPr wrap="square">
            <a:spAutoFit/>
          </a:bodyPr>
          <a:lstStyle/>
          <a:p>
            <a:r>
              <a:rPr lang="en-US" sz="1050">
                <a:hlinkClick r:id="rId3"/>
              </a:rPr>
              <a:t>https://bmxlovesk.xyz/product_details/13200675.html</a:t>
            </a:r>
            <a:endParaRPr lang="en-US" sz="1050"/>
          </a:p>
        </p:txBody>
      </p:sp>
    </p:spTree>
    <p:extLst>
      <p:ext uri="{BB962C8B-B14F-4D97-AF65-F5344CB8AC3E}">
        <p14:creationId xmlns:p14="http://schemas.microsoft.com/office/powerpoint/2010/main" val="1906928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A826-DAC7-63D3-DFB6-143D8958AB87}"/>
              </a:ext>
            </a:extLst>
          </p:cNvPr>
          <p:cNvSpPr>
            <a:spLocks noGrp="1"/>
          </p:cNvSpPr>
          <p:nvPr>
            <p:ph type="title"/>
          </p:nvPr>
        </p:nvSpPr>
        <p:spPr/>
        <p:txBody>
          <a:bodyPr anchor="b">
            <a:normAutofit fontScale="90000"/>
          </a:bodyPr>
          <a:lstStyle/>
          <a:p>
            <a:r>
              <a:rPr lang="en-US" dirty="0"/>
              <a:t>Launch Plan: How to Evaluate and Protect </a:t>
            </a:r>
            <a:br>
              <a:rPr lang="en-US" dirty="0"/>
            </a:br>
            <a:r>
              <a:rPr lang="en-US" sz="2200" dirty="0">
                <a:solidFill>
                  <a:srgbClr val="92D050"/>
                </a:solidFill>
              </a:rPr>
              <a:t>(Operate large scale storage and other infrastructure with known higher risk items)</a:t>
            </a:r>
          </a:p>
        </p:txBody>
      </p:sp>
      <p:graphicFrame>
        <p:nvGraphicFramePr>
          <p:cNvPr id="6" name="Content Placeholder 2">
            <a:extLst>
              <a:ext uri="{FF2B5EF4-FFF2-40B4-BE49-F238E27FC236}">
                <a16:creationId xmlns:a16="http://schemas.microsoft.com/office/drawing/2014/main" id="{FA72C8B3-FD98-AEA6-D69B-716C96A426ED}"/>
              </a:ext>
            </a:extLst>
          </p:cNvPr>
          <p:cNvGraphicFramePr>
            <a:graphicFrameLocks noGrp="1"/>
          </p:cNvGraphicFramePr>
          <p:nvPr>
            <p:ph idx="1"/>
            <p:extLst>
              <p:ext uri="{D42A27DB-BD31-4B8C-83A1-F6EECF244321}">
                <p14:modId xmlns:p14="http://schemas.microsoft.com/office/powerpoint/2010/main" val="479275224"/>
              </p:ext>
            </p:extLst>
          </p:nvPr>
        </p:nvGraphicFramePr>
        <p:xfrm>
          <a:off x="938213" y="1303338"/>
          <a:ext cx="1047115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EDEF02C-5BF2-01D9-5D5A-8E8147DBEAA7}"/>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2B577FA-F7D9-2C48-919F-F962E3BF952F}" type="slidenum">
              <a:rPr kumimoji="0" lang="en-US"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en-US" sz="1000" b="1" i="0" u="none" strike="noStrike" kern="1200" cap="none" spc="0" normalizeH="0" baseline="0" noProof="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788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C9438-0321-9F94-21D9-9AC07178F9CD}"/>
              </a:ext>
            </a:extLst>
          </p:cNvPr>
          <p:cNvSpPr>
            <a:spLocks noGrp="1"/>
          </p:cNvSpPr>
          <p:nvPr>
            <p:ph type="title"/>
          </p:nvPr>
        </p:nvSpPr>
        <p:spPr/>
        <p:txBody>
          <a:bodyPr/>
          <a:lstStyle/>
          <a:p>
            <a:r>
              <a:rPr lang="en-US"/>
              <a:t>Water Booster Pump Station</a:t>
            </a:r>
          </a:p>
        </p:txBody>
      </p:sp>
      <p:sp>
        <p:nvSpPr>
          <p:cNvPr id="4" name="Slide Number Placeholder 3">
            <a:extLst>
              <a:ext uri="{FF2B5EF4-FFF2-40B4-BE49-F238E27FC236}">
                <a16:creationId xmlns:a16="http://schemas.microsoft.com/office/drawing/2014/main" id="{6067144B-B2C3-9969-A6A6-86A277C4C076}"/>
              </a:ext>
            </a:extLst>
          </p:cNvPr>
          <p:cNvSpPr>
            <a:spLocks noGrp="1"/>
          </p:cNvSpPr>
          <p:nvPr>
            <p:ph type="sldNum" sz="quarter" idx="12"/>
          </p:nvPr>
        </p:nvSpPr>
        <p:spPr/>
        <p:txBody>
          <a:bodyPr/>
          <a:lstStyle/>
          <a:p>
            <a:fld id="{11C33BF6-489D-4669-8730-4F429D34E035}" type="slidenum">
              <a:rPr lang="en-US" smtClean="0"/>
              <a:pPr/>
              <a:t>30</a:t>
            </a:fld>
            <a:endParaRPr lang="en-US"/>
          </a:p>
        </p:txBody>
      </p:sp>
      <p:pic>
        <p:nvPicPr>
          <p:cNvPr id="3" name="Picture 2">
            <a:extLst>
              <a:ext uri="{FF2B5EF4-FFF2-40B4-BE49-F238E27FC236}">
                <a16:creationId xmlns:a16="http://schemas.microsoft.com/office/drawing/2014/main" id="{F377D01F-B698-6B4B-CFCE-BDFF5777802C}"/>
              </a:ext>
            </a:extLst>
          </p:cNvPr>
          <p:cNvPicPr>
            <a:picLocks noChangeAspect="1"/>
          </p:cNvPicPr>
          <p:nvPr/>
        </p:nvPicPr>
        <p:blipFill>
          <a:blip r:embed="rId2"/>
          <a:stretch>
            <a:fillRect/>
          </a:stretch>
        </p:blipFill>
        <p:spPr>
          <a:xfrm>
            <a:off x="2078125" y="1736937"/>
            <a:ext cx="5332881" cy="4047431"/>
          </a:xfrm>
          <a:prstGeom prst="rect">
            <a:avLst/>
          </a:prstGeom>
        </p:spPr>
      </p:pic>
      <p:sp>
        <p:nvSpPr>
          <p:cNvPr id="8" name="TextBox 7">
            <a:extLst>
              <a:ext uri="{FF2B5EF4-FFF2-40B4-BE49-F238E27FC236}">
                <a16:creationId xmlns:a16="http://schemas.microsoft.com/office/drawing/2014/main" id="{44320EE9-9774-844E-99D9-04FE8AA0424F}"/>
              </a:ext>
            </a:extLst>
          </p:cNvPr>
          <p:cNvSpPr txBox="1"/>
          <p:nvPr/>
        </p:nvSpPr>
        <p:spPr>
          <a:xfrm>
            <a:off x="3103798" y="5696027"/>
            <a:ext cx="3281534" cy="215444"/>
          </a:xfrm>
          <a:prstGeom prst="rect">
            <a:avLst/>
          </a:prstGeom>
          <a:noFill/>
        </p:spPr>
        <p:txBody>
          <a:bodyPr wrap="square">
            <a:spAutoFit/>
          </a:bodyPr>
          <a:lstStyle/>
          <a:p>
            <a:r>
              <a:rPr lang="en-US" sz="800">
                <a:hlinkClick r:id="rId3"/>
              </a:rPr>
              <a:t>https://bmxlovesk.xyz/product_details/13200675.html</a:t>
            </a:r>
            <a:endParaRPr lang="en-US" sz="800"/>
          </a:p>
        </p:txBody>
      </p:sp>
      <p:sp>
        <p:nvSpPr>
          <p:cNvPr id="2" name="Cloud 1">
            <a:extLst>
              <a:ext uri="{FF2B5EF4-FFF2-40B4-BE49-F238E27FC236}">
                <a16:creationId xmlns:a16="http://schemas.microsoft.com/office/drawing/2014/main" id="{101A82A1-1AC7-6616-087D-1B087D027CFC}"/>
              </a:ext>
            </a:extLst>
          </p:cNvPr>
          <p:cNvSpPr/>
          <p:nvPr/>
        </p:nvSpPr>
        <p:spPr>
          <a:xfrm>
            <a:off x="7039665" y="1385422"/>
            <a:ext cx="2504440" cy="1417320"/>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Cloud-based monitoring and control</a:t>
            </a:r>
          </a:p>
        </p:txBody>
      </p:sp>
      <p:cxnSp>
        <p:nvCxnSpPr>
          <p:cNvPr id="7" name="Straight Arrow Connector 6">
            <a:extLst>
              <a:ext uri="{FF2B5EF4-FFF2-40B4-BE49-F238E27FC236}">
                <a16:creationId xmlns:a16="http://schemas.microsoft.com/office/drawing/2014/main" id="{67EE033F-572D-27C7-28FB-81F5F7A16134}"/>
              </a:ext>
            </a:extLst>
          </p:cNvPr>
          <p:cNvCxnSpPr>
            <a:cxnSpLocks/>
          </p:cNvCxnSpPr>
          <p:nvPr/>
        </p:nvCxnSpPr>
        <p:spPr>
          <a:xfrm flipV="1">
            <a:off x="4068417" y="2323775"/>
            <a:ext cx="3342589" cy="25309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2686B3A-084A-2515-1D60-D0C8F899B4F9}"/>
              </a:ext>
            </a:extLst>
          </p:cNvPr>
          <p:cNvSpPr/>
          <p:nvPr/>
        </p:nvSpPr>
        <p:spPr>
          <a:xfrm>
            <a:off x="4495395" y="2207239"/>
            <a:ext cx="127000" cy="11684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CF8163-2D37-0B6D-BFD5-3ADB2AA794E8}"/>
              </a:ext>
            </a:extLst>
          </p:cNvPr>
          <p:cNvSpPr/>
          <p:nvPr/>
        </p:nvSpPr>
        <p:spPr>
          <a:xfrm>
            <a:off x="2661920" y="2265680"/>
            <a:ext cx="4150360" cy="317614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01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6F90-6667-CC48-06C0-5A11B45415D1}"/>
              </a:ext>
            </a:extLst>
          </p:cNvPr>
          <p:cNvSpPr>
            <a:spLocks noGrp="1"/>
          </p:cNvSpPr>
          <p:nvPr>
            <p:ph type="title"/>
          </p:nvPr>
        </p:nvSpPr>
        <p:spPr/>
        <p:txBody>
          <a:bodyPr/>
          <a:lstStyle/>
          <a:p>
            <a:r>
              <a:rPr lang="en-US"/>
              <a:t>Cyber Solution Review</a:t>
            </a:r>
          </a:p>
        </p:txBody>
      </p:sp>
      <p:sp>
        <p:nvSpPr>
          <p:cNvPr id="3" name="Content Placeholder 2">
            <a:extLst>
              <a:ext uri="{FF2B5EF4-FFF2-40B4-BE49-F238E27FC236}">
                <a16:creationId xmlns:a16="http://schemas.microsoft.com/office/drawing/2014/main" id="{F07FC437-5BE4-7E30-3729-940FC5167DC0}"/>
              </a:ext>
            </a:extLst>
          </p:cNvPr>
          <p:cNvSpPr>
            <a:spLocks noGrp="1"/>
          </p:cNvSpPr>
          <p:nvPr>
            <p:ph idx="1"/>
          </p:nvPr>
        </p:nvSpPr>
        <p:spPr/>
        <p:txBody>
          <a:bodyPr>
            <a:normAutofit lnSpcReduction="10000"/>
          </a:bodyPr>
          <a:lstStyle/>
          <a:p>
            <a:r>
              <a:rPr lang="en-US"/>
              <a:t>Control System Software has a qualifying secure development lifecycle.</a:t>
            </a:r>
          </a:p>
          <a:p>
            <a:pPr lvl="1"/>
            <a:r>
              <a:rPr lang="en-US"/>
              <a:t>Very mature demonstrated processes</a:t>
            </a:r>
          </a:p>
          <a:p>
            <a:pPr lvl="1"/>
            <a:r>
              <a:rPr lang="en-US"/>
              <a:t>Provided SBOM</a:t>
            </a:r>
          </a:p>
          <a:p>
            <a:pPr lvl="1"/>
            <a:r>
              <a:rPr lang="en-US"/>
              <a:t>Component infrastructure is up to date</a:t>
            </a:r>
          </a:p>
          <a:p>
            <a:pPr lvl="1"/>
            <a:r>
              <a:rPr lang="en-US"/>
              <a:t>Mature vulnerability release process – with regular patches</a:t>
            </a:r>
          </a:p>
          <a:p>
            <a:pPr lvl="1"/>
            <a:r>
              <a:rPr lang="en-US"/>
              <a:t>24/7 Support availability</a:t>
            </a:r>
          </a:p>
          <a:p>
            <a:endParaRPr lang="en-US"/>
          </a:p>
          <a:p>
            <a:r>
              <a:rPr lang="en-US"/>
              <a:t>Cloud provider is reputable and qualified</a:t>
            </a:r>
          </a:p>
          <a:p>
            <a:pPr lvl="1"/>
            <a:r>
              <a:rPr lang="en-US"/>
              <a:t>SOC Type 2 and </a:t>
            </a:r>
            <a:r>
              <a:rPr lang="en-US" err="1"/>
              <a:t>Fedramp</a:t>
            </a:r>
            <a:r>
              <a:rPr lang="en-US"/>
              <a:t> (if needed), great physical security</a:t>
            </a:r>
          </a:p>
          <a:p>
            <a:pPr lvl="1"/>
            <a:r>
              <a:rPr lang="en-US"/>
              <a:t>Very mature, experienced in hosting critical infrastructure services</a:t>
            </a:r>
          </a:p>
          <a:p>
            <a:pPr lvl="1"/>
            <a:r>
              <a:rPr lang="en-US"/>
              <a:t>Demonstrated response and restoration capabilities</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958AFB1D-11F7-9FDE-4D9B-3E8207EA1127}"/>
              </a:ext>
            </a:extLst>
          </p:cNvPr>
          <p:cNvSpPr>
            <a:spLocks noGrp="1"/>
          </p:cNvSpPr>
          <p:nvPr>
            <p:ph type="sldNum" sz="quarter" idx="12"/>
          </p:nvPr>
        </p:nvSpPr>
        <p:spPr/>
        <p:txBody>
          <a:bodyPr/>
          <a:lstStyle/>
          <a:p>
            <a:fld id="{11C33BF6-489D-4669-8730-4F429D34E035}" type="slidenum">
              <a:rPr lang="en-US" smtClean="0"/>
              <a:pPr/>
              <a:t>31</a:t>
            </a:fld>
            <a:endParaRPr lang="en-US"/>
          </a:p>
        </p:txBody>
      </p:sp>
    </p:spTree>
    <p:extLst>
      <p:ext uri="{BB962C8B-B14F-4D97-AF65-F5344CB8AC3E}">
        <p14:creationId xmlns:p14="http://schemas.microsoft.com/office/powerpoint/2010/main" val="604167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8609-18C4-4D6E-B060-15F1C1972A59}"/>
              </a:ext>
            </a:extLst>
          </p:cNvPr>
          <p:cNvSpPr>
            <a:spLocks noGrp="1"/>
          </p:cNvSpPr>
          <p:nvPr>
            <p:ph type="title"/>
          </p:nvPr>
        </p:nvSpPr>
        <p:spPr/>
        <p:txBody>
          <a:bodyPr/>
          <a:lstStyle/>
          <a:p>
            <a:r>
              <a:rPr lang="en-US"/>
              <a:t>IT Installation Review</a:t>
            </a:r>
          </a:p>
        </p:txBody>
      </p:sp>
      <p:sp>
        <p:nvSpPr>
          <p:cNvPr id="3" name="Content Placeholder 2">
            <a:extLst>
              <a:ext uri="{FF2B5EF4-FFF2-40B4-BE49-F238E27FC236}">
                <a16:creationId xmlns:a16="http://schemas.microsoft.com/office/drawing/2014/main" id="{64832962-C5CB-8476-468F-071A1DE563AA}"/>
              </a:ext>
            </a:extLst>
          </p:cNvPr>
          <p:cNvSpPr>
            <a:spLocks noGrp="1"/>
          </p:cNvSpPr>
          <p:nvPr>
            <p:ph idx="1"/>
          </p:nvPr>
        </p:nvSpPr>
        <p:spPr/>
        <p:txBody>
          <a:bodyPr/>
          <a:lstStyle/>
          <a:p>
            <a:r>
              <a:rPr lang="en-US"/>
              <a:t>Network entry point has standard security package</a:t>
            </a:r>
          </a:p>
          <a:p>
            <a:r>
              <a:rPr lang="en-US"/>
              <a:t>Monitoring and logging traffic on this interface according to standard practice</a:t>
            </a:r>
          </a:p>
          <a:p>
            <a:pPr lvl="1"/>
            <a:r>
              <a:rPr lang="en-US"/>
              <a:t>Logging interfaces with organizational logging system</a:t>
            </a:r>
          </a:p>
          <a:p>
            <a:r>
              <a:rPr lang="en-US"/>
              <a:t>Traffic in and out is encrypted between the cloud provider and the internal network boundary</a:t>
            </a:r>
          </a:p>
          <a:p>
            <a:endParaRPr lang="en-US"/>
          </a:p>
          <a:p>
            <a:endParaRPr lang="en-US"/>
          </a:p>
        </p:txBody>
      </p:sp>
      <p:sp>
        <p:nvSpPr>
          <p:cNvPr id="4" name="Slide Number Placeholder 3">
            <a:extLst>
              <a:ext uri="{FF2B5EF4-FFF2-40B4-BE49-F238E27FC236}">
                <a16:creationId xmlns:a16="http://schemas.microsoft.com/office/drawing/2014/main" id="{FDD4DB66-EC94-96E1-1701-A32BE0D4FBA6}"/>
              </a:ext>
            </a:extLst>
          </p:cNvPr>
          <p:cNvSpPr>
            <a:spLocks noGrp="1"/>
          </p:cNvSpPr>
          <p:nvPr>
            <p:ph type="sldNum" sz="quarter" idx="12"/>
          </p:nvPr>
        </p:nvSpPr>
        <p:spPr/>
        <p:txBody>
          <a:bodyPr/>
          <a:lstStyle/>
          <a:p>
            <a:fld id="{11C33BF6-489D-4669-8730-4F429D34E035}" type="slidenum">
              <a:rPr lang="en-US" smtClean="0"/>
              <a:pPr/>
              <a:t>32</a:t>
            </a:fld>
            <a:endParaRPr lang="en-US"/>
          </a:p>
        </p:txBody>
      </p:sp>
    </p:spTree>
    <p:extLst>
      <p:ext uri="{BB962C8B-B14F-4D97-AF65-F5344CB8AC3E}">
        <p14:creationId xmlns:p14="http://schemas.microsoft.com/office/powerpoint/2010/main" val="2490927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C371-2649-0D5C-C517-BBF27CE203BB}"/>
              </a:ext>
            </a:extLst>
          </p:cNvPr>
          <p:cNvSpPr>
            <a:spLocks noGrp="1"/>
          </p:cNvSpPr>
          <p:nvPr>
            <p:ph type="title"/>
          </p:nvPr>
        </p:nvSpPr>
        <p:spPr/>
        <p:txBody>
          <a:bodyPr/>
          <a:lstStyle/>
          <a:p>
            <a:r>
              <a:rPr lang="en-US"/>
              <a:t>Organizational Review Board Votes</a:t>
            </a:r>
          </a:p>
        </p:txBody>
      </p:sp>
      <p:sp>
        <p:nvSpPr>
          <p:cNvPr id="3" name="Content Placeholder 2">
            <a:extLst>
              <a:ext uri="{FF2B5EF4-FFF2-40B4-BE49-F238E27FC236}">
                <a16:creationId xmlns:a16="http://schemas.microsoft.com/office/drawing/2014/main" id="{D08A41D4-9645-C485-2A08-493A1FB91C00}"/>
              </a:ext>
            </a:extLst>
          </p:cNvPr>
          <p:cNvSpPr>
            <a:spLocks noGrp="1"/>
          </p:cNvSpPr>
          <p:nvPr>
            <p:ph idx="1"/>
          </p:nvPr>
        </p:nvSpPr>
        <p:spPr/>
        <p:txBody>
          <a:bodyPr/>
          <a:lstStyle/>
          <a:p>
            <a:r>
              <a:rPr lang="en-US"/>
              <a:t>Finance / Accounting –</a:t>
            </a:r>
          </a:p>
          <a:p>
            <a:endParaRPr lang="en-US"/>
          </a:p>
          <a:p>
            <a:r>
              <a:rPr lang="en-US"/>
              <a:t>Information Technology  –</a:t>
            </a:r>
          </a:p>
          <a:p>
            <a:endParaRPr lang="en-US"/>
          </a:p>
          <a:p>
            <a:r>
              <a:rPr lang="en-US"/>
              <a:t>Cybersecurity  –</a:t>
            </a:r>
          </a:p>
          <a:p>
            <a:endParaRPr lang="en-US"/>
          </a:p>
          <a:p>
            <a:r>
              <a:rPr lang="en-US"/>
              <a:t>Engineering Operations  –</a:t>
            </a:r>
          </a:p>
          <a:p>
            <a:endParaRPr lang="en-US"/>
          </a:p>
        </p:txBody>
      </p:sp>
      <p:sp>
        <p:nvSpPr>
          <p:cNvPr id="4" name="Slide Number Placeholder 3">
            <a:extLst>
              <a:ext uri="{FF2B5EF4-FFF2-40B4-BE49-F238E27FC236}">
                <a16:creationId xmlns:a16="http://schemas.microsoft.com/office/drawing/2014/main" id="{39D64173-D343-FADF-A2A0-58CC4D4719EA}"/>
              </a:ext>
            </a:extLst>
          </p:cNvPr>
          <p:cNvSpPr>
            <a:spLocks noGrp="1"/>
          </p:cNvSpPr>
          <p:nvPr>
            <p:ph type="sldNum" sz="quarter" idx="12"/>
          </p:nvPr>
        </p:nvSpPr>
        <p:spPr/>
        <p:txBody>
          <a:bodyPr/>
          <a:lstStyle/>
          <a:p>
            <a:fld id="{11C33BF6-489D-4669-8730-4F429D34E035}" type="slidenum">
              <a:rPr lang="en-US" smtClean="0"/>
              <a:pPr/>
              <a:t>33</a:t>
            </a:fld>
            <a:endParaRPr lang="en-US"/>
          </a:p>
        </p:txBody>
      </p:sp>
      <p:pic>
        <p:nvPicPr>
          <p:cNvPr id="6" name="Graphic 5" descr="Checkbox Checked with solid fill">
            <a:extLst>
              <a:ext uri="{FF2B5EF4-FFF2-40B4-BE49-F238E27FC236}">
                <a16:creationId xmlns:a16="http://schemas.microsoft.com/office/drawing/2014/main" id="{682C68F0-0858-C639-53B8-D072C5112A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1129294"/>
            <a:ext cx="914400" cy="914400"/>
          </a:xfrm>
          <a:prstGeom prst="rect">
            <a:avLst/>
          </a:prstGeom>
        </p:spPr>
      </p:pic>
      <p:pic>
        <p:nvPicPr>
          <p:cNvPr id="7" name="Graphic 6" descr="Checkbox Checked with solid fill">
            <a:extLst>
              <a:ext uri="{FF2B5EF4-FFF2-40B4-BE49-F238E27FC236}">
                <a16:creationId xmlns:a16="http://schemas.microsoft.com/office/drawing/2014/main" id="{E6541A9D-77D6-A1C0-B8B4-5BAC13BCAA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2116690"/>
            <a:ext cx="914400" cy="914400"/>
          </a:xfrm>
          <a:prstGeom prst="rect">
            <a:avLst/>
          </a:prstGeom>
        </p:spPr>
      </p:pic>
      <p:pic>
        <p:nvPicPr>
          <p:cNvPr id="8" name="Graphic 7" descr="Checkbox Checked with solid fill">
            <a:extLst>
              <a:ext uri="{FF2B5EF4-FFF2-40B4-BE49-F238E27FC236}">
                <a16:creationId xmlns:a16="http://schemas.microsoft.com/office/drawing/2014/main" id="{C5842E48-943C-DAA2-8375-F323696F1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3150594"/>
            <a:ext cx="914400" cy="914400"/>
          </a:xfrm>
          <a:prstGeom prst="rect">
            <a:avLst/>
          </a:prstGeom>
        </p:spPr>
      </p:pic>
      <p:grpSp>
        <p:nvGrpSpPr>
          <p:cNvPr id="13" name="Group 12">
            <a:extLst>
              <a:ext uri="{FF2B5EF4-FFF2-40B4-BE49-F238E27FC236}">
                <a16:creationId xmlns:a16="http://schemas.microsoft.com/office/drawing/2014/main" id="{20D9805E-8B41-1E96-B252-CEAAEBEDBFF8}"/>
              </a:ext>
            </a:extLst>
          </p:cNvPr>
          <p:cNvGrpSpPr/>
          <p:nvPr/>
        </p:nvGrpSpPr>
        <p:grpSpPr>
          <a:xfrm>
            <a:off x="5494214" y="4403969"/>
            <a:ext cx="480647" cy="449385"/>
            <a:chOff x="5451231" y="3339182"/>
            <a:chExt cx="535354" cy="505987"/>
          </a:xfrm>
        </p:grpSpPr>
        <p:pic>
          <p:nvPicPr>
            <p:cNvPr id="10" name="Graphic 9" descr="Question Mark with solid fill">
              <a:extLst>
                <a:ext uri="{FF2B5EF4-FFF2-40B4-BE49-F238E27FC236}">
                  <a16:creationId xmlns:a16="http://schemas.microsoft.com/office/drawing/2014/main" id="{6BBA7649-421D-2AD8-A2EB-49008D8F8B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4946" y="3375308"/>
              <a:ext cx="438657" cy="438657"/>
            </a:xfrm>
            <a:prstGeom prst="rect">
              <a:avLst/>
            </a:prstGeom>
          </p:spPr>
        </p:pic>
        <p:sp>
          <p:nvSpPr>
            <p:cNvPr id="11" name="Rectangle 10">
              <a:extLst>
                <a:ext uri="{FF2B5EF4-FFF2-40B4-BE49-F238E27FC236}">
                  <a16:creationId xmlns:a16="http://schemas.microsoft.com/office/drawing/2014/main" id="{AC00FC8E-FFD7-9F0A-1DE9-4F398C0F8832}"/>
                </a:ext>
              </a:extLst>
            </p:cNvPr>
            <p:cNvSpPr/>
            <p:nvPr/>
          </p:nvSpPr>
          <p:spPr>
            <a:xfrm>
              <a:off x="5451231" y="3339182"/>
              <a:ext cx="535354" cy="505987"/>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CAA72864-12DD-A182-9E71-2D5C32E2F954}"/>
              </a:ext>
            </a:extLst>
          </p:cNvPr>
          <p:cNvPicPr>
            <a:picLocks noChangeAspect="1"/>
          </p:cNvPicPr>
          <p:nvPr/>
        </p:nvPicPr>
        <p:blipFill>
          <a:blip r:embed="rId6"/>
          <a:stretch>
            <a:fillRect/>
          </a:stretch>
        </p:blipFill>
        <p:spPr>
          <a:xfrm>
            <a:off x="6889309" y="3256268"/>
            <a:ext cx="4915744" cy="2815355"/>
          </a:xfrm>
          <a:prstGeom prst="rect">
            <a:avLst/>
          </a:prstGeom>
        </p:spPr>
      </p:pic>
      <p:sp>
        <p:nvSpPr>
          <p:cNvPr id="24" name="Arrow: Right 23">
            <a:extLst>
              <a:ext uri="{FF2B5EF4-FFF2-40B4-BE49-F238E27FC236}">
                <a16:creationId xmlns:a16="http://schemas.microsoft.com/office/drawing/2014/main" id="{692136EB-9868-E9A6-C6E3-04FF58EA5FDA}"/>
              </a:ext>
            </a:extLst>
          </p:cNvPr>
          <p:cNvSpPr/>
          <p:nvPr/>
        </p:nvSpPr>
        <p:spPr>
          <a:xfrm>
            <a:off x="6217141" y="4433867"/>
            <a:ext cx="477308" cy="38958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266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C9438-0321-9F94-21D9-9AC07178F9CD}"/>
              </a:ext>
            </a:extLst>
          </p:cNvPr>
          <p:cNvSpPr>
            <a:spLocks noGrp="1"/>
          </p:cNvSpPr>
          <p:nvPr>
            <p:ph type="title"/>
          </p:nvPr>
        </p:nvSpPr>
        <p:spPr/>
        <p:txBody>
          <a:bodyPr/>
          <a:lstStyle/>
          <a:p>
            <a:r>
              <a:rPr lang="en-US"/>
              <a:t>Water Booster Pump Station</a:t>
            </a:r>
          </a:p>
        </p:txBody>
      </p:sp>
      <p:sp>
        <p:nvSpPr>
          <p:cNvPr id="4" name="Slide Number Placeholder 3">
            <a:extLst>
              <a:ext uri="{FF2B5EF4-FFF2-40B4-BE49-F238E27FC236}">
                <a16:creationId xmlns:a16="http://schemas.microsoft.com/office/drawing/2014/main" id="{6067144B-B2C3-9969-A6A6-86A277C4C076}"/>
              </a:ext>
            </a:extLst>
          </p:cNvPr>
          <p:cNvSpPr>
            <a:spLocks noGrp="1"/>
          </p:cNvSpPr>
          <p:nvPr>
            <p:ph type="sldNum" sz="quarter" idx="12"/>
          </p:nvPr>
        </p:nvSpPr>
        <p:spPr/>
        <p:txBody>
          <a:bodyPr/>
          <a:lstStyle/>
          <a:p>
            <a:fld id="{11C33BF6-489D-4669-8730-4F429D34E035}" type="slidenum">
              <a:rPr lang="en-US" smtClean="0"/>
              <a:pPr/>
              <a:t>34</a:t>
            </a:fld>
            <a:endParaRPr lang="en-US"/>
          </a:p>
        </p:txBody>
      </p:sp>
      <p:pic>
        <p:nvPicPr>
          <p:cNvPr id="3" name="Picture 2">
            <a:extLst>
              <a:ext uri="{FF2B5EF4-FFF2-40B4-BE49-F238E27FC236}">
                <a16:creationId xmlns:a16="http://schemas.microsoft.com/office/drawing/2014/main" id="{F377D01F-B698-6B4B-CFCE-BDFF5777802C}"/>
              </a:ext>
            </a:extLst>
          </p:cNvPr>
          <p:cNvPicPr>
            <a:picLocks noChangeAspect="1"/>
          </p:cNvPicPr>
          <p:nvPr/>
        </p:nvPicPr>
        <p:blipFill>
          <a:blip r:embed="rId2"/>
          <a:stretch>
            <a:fillRect/>
          </a:stretch>
        </p:blipFill>
        <p:spPr>
          <a:xfrm>
            <a:off x="2078125" y="1736937"/>
            <a:ext cx="5332881" cy="4047431"/>
          </a:xfrm>
          <a:prstGeom prst="rect">
            <a:avLst/>
          </a:prstGeom>
        </p:spPr>
      </p:pic>
      <p:sp>
        <p:nvSpPr>
          <p:cNvPr id="8" name="TextBox 7">
            <a:extLst>
              <a:ext uri="{FF2B5EF4-FFF2-40B4-BE49-F238E27FC236}">
                <a16:creationId xmlns:a16="http://schemas.microsoft.com/office/drawing/2014/main" id="{44320EE9-9774-844E-99D9-04FE8AA0424F}"/>
              </a:ext>
            </a:extLst>
          </p:cNvPr>
          <p:cNvSpPr txBox="1"/>
          <p:nvPr/>
        </p:nvSpPr>
        <p:spPr>
          <a:xfrm>
            <a:off x="3103798" y="5696027"/>
            <a:ext cx="3281534" cy="215444"/>
          </a:xfrm>
          <a:prstGeom prst="rect">
            <a:avLst/>
          </a:prstGeom>
          <a:noFill/>
        </p:spPr>
        <p:txBody>
          <a:bodyPr wrap="square">
            <a:spAutoFit/>
          </a:bodyPr>
          <a:lstStyle/>
          <a:p>
            <a:r>
              <a:rPr lang="en-US" sz="800">
                <a:hlinkClick r:id="rId3"/>
              </a:rPr>
              <a:t>https://bmxlovesk.xyz/product_details/13200675.html</a:t>
            </a:r>
            <a:endParaRPr lang="en-US" sz="800"/>
          </a:p>
        </p:txBody>
      </p:sp>
      <p:sp>
        <p:nvSpPr>
          <p:cNvPr id="2" name="Cloud 1">
            <a:extLst>
              <a:ext uri="{FF2B5EF4-FFF2-40B4-BE49-F238E27FC236}">
                <a16:creationId xmlns:a16="http://schemas.microsoft.com/office/drawing/2014/main" id="{101A82A1-1AC7-6616-087D-1B087D027CFC}"/>
              </a:ext>
            </a:extLst>
          </p:cNvPr>
          <p:cNvSpPr/>
          <p:nvPr/>
        </p:nvSpPr>
        <p:spPr>
          <a:xfrm>
            <a:off x="7039665" y="1385422"/>
            <a:ext cx="2504440" cy="1417320"/>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Cloud-based monitoring and control</a:t>
            </a:r>
          </a:p>
        </p:txBody>
      </p:sp>
      <p:cxnSp>
        <p:nvCxnSpPr>
          <p:cNvPr id="7" name="Straight Arrow Connector 6">
            <a:extLst>
              <a:ext uri="{FF2B5EF4-FFF2-40B4-BE49-F238E27FC236}">
                <a16:creationId xmlns:a16="http://schemas.microsoft.com/office/drawing/2014/main" id="{67EE033F-572D-27C7-28FB-81F5F7A16134}"/>
              </a:ext>
            </a:extLst>
          </p:cNvPr>
          <p:cNvCxnSpPr>
            <a:cxnSpLocks/>
          </p:cNvCxnSpPr>
          <p:nvPr/>
        </p:nvCxnSpPr>
        <p:spPr>
          <a:xfrm flipV="1">
            <a:off x="4068417" y="2323775"/>
            <a:ext cx="3342589" cy="25309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2686B3A-084A-2515-1D60-D0C8F899B4F9}"/>
              </a:ext>
            </a:extLst>
          </p:cNvPr>
          <p:cNvSpPr/>
          <p:nvPr/>
        </p:nvSpPr>
        <p:spPr>
          <a:xfrm>
            <a:off x="4495395" y="2207239"/>
            <a:ext cx="127000" cy="11684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CF8163-2D37-0B6D-BFD5-3ADB2AA794E8}"/>
              </a:ext>
            </a:extLst>
          </p:cNvPr>
          <p:cNvSpPr/>
          <p:nvPr/>
        </p:nvSpPr>
        <p:spPr>
          <a:xfrm>
            <a:off x="2661920" y="2265680"/>
            <a:ext cx="4150360" cy="317614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62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C9438-0321-9F94-21D9-9AC07178F9CD}"/>
              </a:ext>
            </a:extLst>
          </p:cNvPr>
          <p:cNvSpPr>
            <a:spLocks noGrp="1"/>
          </p:cNvSpPr>
          <p:nvPr>
            <p:ph type="title"/>
          </p:nvPr>
        </p:nvSpPr>
        <p:spPr/>
        <p:txBody>
          <a:bodyPr/>
          <a:lstStyle/>
          <a:p>
            <a:r>
              <a:rPr lang="en-US" dirty="0"/>
              <a:t>Water Booster Pump Station</a:t>
            </a:r>
          </a:p>
        </p:txBody>
      </p:sp>
      <p:sp>
        <p:nvSpPr>
          <p:cNvPr id="4" name="Slide Number Placeholder 3">
            <a:extLst>
              <a:ext uri="{FF2B5EF4-FFF2-40B4-BE49-F238E27FC236}">
                <a16:creationId xmlns:a16="http://schemas.microsoft.com/office/drawing/2014/main" id="{6067144B-B2C3-9969-A6A6-86A277C4C076}"/>
              </a:ext>
            </a:extLst>
          </p:cNvPr>
          <p:cNvSpPr>
            <a:spLocks noGrp="1"/>
          </p:cNvSpPr>
          <p:nvPr>
            <p:ph type="sldNum" sz="quarter" idx="12"/>
          </p:nvPr>
        </p:nvSpPr>
        <p:spPr/>
        <p:txBody>
          <a:bodyPr/>
          <a:lstStyle/>
          <a:p>
            <a:fld id="{11C33BF6-489D-4669-8730-4F429D34E035}" type="slidenum">
              <a:rPr lang="en-US" smtClean="0"/>
              <a:pPr/>
              <a:t>35</a:t>
            </a:fld>
            <a:endParaRPr lang="en-US"/>
          </a:p>
        </p:txBody>
      </p:sp>
      <p:pic>
        <p:nvPicPr>
          <p:cNvPr id="3" name="Picture 2">
            <a:extLst>
              <a:ext uri="{FF2B5EF4-FFF2-40B4-BE49-F238E27FC236}">
                <a16:creationId xmlns:a16="http://schemas.microsoft.com/office/drawing/2014/main" id="{F377D01F-B698-6B4B-CFCE-BDFF5777802C}"/>
              </a:ext>
            </a:extLst>
          </p:cNvPr>
          <p:cNvPicPr>
            <a:picLocks noChangeAspect="1"/>
          </p:cNvPicPr>
          <p:nvPr/>
        </p:nvPicPr>
        <p:blipFill>
          <a:blip r:embed="rId2"/>
          <a:stretch>
            <a:fillRect/>
          </a:stretch>
        </p:blipFill>
        <p:spPr>
          <a:xfrm>
            <a:off x="2078125" y="1736937"/>
            <a:ext cx="5332881" cy="4047431"/>
          </a:xfrm>
          <a:prstGeom prst="rect">
            <a:avLst/>
          </a:prstGeom>
        </p:spPr>
      </p:pic>
      <p:sp>
        <p:nvSpPr>
          <p:cNvPr id="8" name="TextBox 7">
            <a:extLst>
              <a:ext uri="{FF2B5EF4-FFF2-40B4-BE49-F238E27FC236}">
                <a16:creationId xmlns:a16="http://schemas.microsoft.com/office/drawing/2014/main" id="{44320EE9-9774-844E-99D9-04FE8AA0424F}"/>
              </a:ext>
            </a:extLst>
          </p:cNvPr>
          <p:cNvSpPr txBox="1"/>
          <p:nvPr/>
        </p:nvSpPr>
        <p:spPr>
          <a:xfrm>
            <a:off x="3103798" y="5696027"/>
            <a:ext cx="3281534" cy="215444"/>
          </a:xfrm>
          <a:prstGeom prst="rect">
            <a:avLst/>
          </a:prstGeom>
          <a:noFill/>
        </p:spPr>
        <p:txBody>
          <a:bodyPr wrap="square">
            <a:spAutoFit/>
          </a:bodyPr>
          <a:lstStyle/>
          <a:p>
            <a:r>
              <a:rPr lang="en-US" sz="800" dirty="0">
                <a:hlinkClick r:id="rId3"/>
              </a:rPr>
              <a:t>https://bmxlovesk.xyz/product_details/13200675.html</a:t>
            </a:r>
            <a:endParaRPr lang="en-US" sz="800" dirty="0"/>
          </a:p>
        </p:txBody>
      </p:sp>
      <p:cxnSp>
        <p:nvCxnSpPr>
          <p:cNvPr id="6" name="Straight Arrow Connector 5">
            <a:extLst>
              <a:ext uri="{FF2B5EF4-FFF2-40B4-BE49-F238E27FC236}">
                <a16:creationId xmlns:a16="http://schemas.microsoft.com/office/drawing/2014/main" id="{9D6BEBD8-AB8C-9AC1-3FAB-837588AC7935}"/>
              </a:ext>
            </a:extLst>
          </p:cNvPr>
          <p:cNvCxnSpPr>
            <a:cxnSpLocks/>
          </p:cNvCxnSpPr>
          <p:nvPr/>
        </p:nvCxnSpPr>
        <p:spPr>
          <a:xfrm flipH="1">
            <a:off x="2447235" y="4942840"/>
            <a:ext cx="1245925" cy="109573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DB9003-E6A2-D8BF-7031-A5A23BA78E43}"/>
              </a:ext>
            </a:extLst>
          </p:cNvPr>
          <p:cNvSpPr txBox="1"/>
          <p:nvPr/>
        </p:nvSpPr>
        <p:spPr>
          <a:xfrm>
            <a:off x="1087120" y="6073962"/>
            <a:ext cx="2961640" cy="369332"/>
          </a:xfrm>
          <a:prstGeom prst="rect">
            <a:avLst/>
          </a:prstGeom>
          <a:noFill/>
        </p:spPr>
        <p:txBody>
          <a:bodyPr wrap="square" rtlCol="0">
            <a:spAutoFit/>
          </a:bodyPr>
          <a:lstStyle/>
          <a:p>
            <a:r>
              <a:rPr lang="en-US" dirty="0"/>
              <a:t>Mechanical Time Delay Relay</a:t>
            </a:r>
          </a:p>
        </p:txBody>
      </p:sp>
      <p:sp>
        <p:nvSpPr>
          <p:cNvPr id="10" name="Oval 9">
            <a:extLst>
              <a:ext uri="{FF2B5EF4-FFF2-40B4-BE49-F238E27FC236}">
                <a16:creationId xmlns:a16="http://schemas.microsoft.com/office/drawing/2014/main" id="{33ED1DF2-4F72-B4DC-AD23-9B7154C42692}"/>
              </a:ext>
            </a:extLst>
          </p:cNvPr>
          <p:cNvSpPr/>
          <p:nvPr/>
        </p:nvSpPr>
        <p:spPr>
          <a:xfrm>
            <a:off x="3693160" y="4849032"/>
            <a:ext cx="127000" cy="11684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1">
            <a:extLst>
              <a:ext uri="{FF2B5EF4-FFF2-40B4-BE49-F238E27FC236}">
                <a16:creationId xmlns:a16="http://schemas.microsoft.com/office/drawing/2014/main" id="{101A82A1-1AC7-6616-087D-1B087D027CFC}"/>
              </a:ext>
            </a:extLst>
          </p:cNvPr>
          <p:cNvSpPr/>
          <p:nvPr/>
        </p:nvSpPr>
        <p:spPr>
          <a:xfrm>
            <a:off x="8356600" y="1148080"/>
            <a:ext cx="2504440" cy="1417320"/>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Cloud-based monitoring and control</a:t>
            </a:r>
          </a:p>
        </p:txBody>
      </p:sp>
      <p:cxnSp>
        <p:nvCxnSpPr>
          <p:cNvPr id="7" name="Straight Arrow Connector 6">
            <a:extLst>
              <a:ext uri="{FF2B5EF4-FFF2-40B4-BE49-F238E27FC236}">
                <a16:creationId xmlns:a16="http://schemas.microsoft.com/office/drawing/2014/main" id="{67EE033F-572D-27C7-28FB-81F5F7A16134}"/>
              </a:ext>
            </a:extLst>
          </p:cNvPr>
          <p:cNvCxnSpPr>
            <a:cxnSpLocks/>
            <a:stCxn id="11" idx="6"/>
          </p:cNvCxnSpPr>
          <p:nvPr/>
        </p:nvCxnSpPr>
        <p:spPr>
          <a:xfrm flipV="1">
            <a:off x="4622395" y="2094082"/>
            <a:ext cx="3952645" cy="1715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52686B3A-084A-2515-1D60-D0C8F899B4F9}"/>
              </a:ext>
            </a:extLst>
          </p:cNvPr>
          <p:cNvSpPr/>
          <p:nvPr/>
        </p:nvSpPr>
        <p:spPr>
          <a:xfrm>
            <a:off x="4495395" y="2207239"/>
            <a:ext cx="127000" cy="11684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CF8163-2D37-0B6D-BFD5-3ADB2AA794E8}"/>
              </a:ext>
            </a:extLst>
          </p:cNvPr>
          <p:cNvSpPr/>
          <p:nvPr/>
        </p:nvSpPr>
        <p:spPr>
          <a:xfrm>
            <a:off x="2661920" y="2265680"/>
            <a:ext cx="4150360" cy="3176141"/>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500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C371-2649-0D5C-C517-BBF27CE203BB}"/>
              </a:ext>
            </a:extLst>
          </p:cNvPr>
          <p:cNvSpPr>
            <a:spLocks noGrp="1"/>
          </p:cNvSpPr>
          <p:nvPr>
            <p:ph type="title"/>
          </p:nvPr>
        </p:nvSpPr>
        <p:spPr/>
        <p:txBody>
          <a:bodyPr/>
          <a:lstStyle/>
          <a:p>
            <a:r>
              <a:rPr lang="en-US"/>
              <a:t>Organizational Review Board Votes</a:t>
            </a:r>
          </a:p>
        </p:txBody>
      </p:sp>
      <p:sp>
        <p:nvSpPr>
          <p:cNvPr id="3" name="Content Placeholder 2">
            <a:extLst>
              <a:ext uri="{FF2B5EF4-FFF2-40B4-BE49-F238E27FC236}">
                <a16:creationId xmlns:a16="http://schemas.microsoft.com/office/drawing/2014/main" id="{D08A41D4-9645-C485-2A08-493A1FB91C00}"/>
              </a:ext>
            </a:extLst>
          </p:cNvPr>
          <p:cNvSpPr>
            <a:spLocks noGrp="1"/>
          </p:cNvSpPr>
          <p:nvPr>
            <p:ph idx="1"/>
          </p:nvPr>
        </p:nvSpPr>
        <p:spPr/>
        <p:txBody>
          <a:bodyPr/>
          <a:lstStyle/>
          <a:p>
            <a:r>
              <a:rPr lang="en-US"/>
              <a:t>Finance / Accounting –</a:t>
            </a:r>
          </a:p>
          <a:p>
            <a:endParaRPr lang="en-US"/>
          </a:p>
          <a:p>
            <a:r>
              <a:rPr lang="en-US"/>
              <a:t>Information Technology  –</a:t>
            </a:r>
          </a:p>
          <a:p>
            <a:endParaRPr lang="en-US"/>
          </a:p>
          <a:p>
            <a:r>
              <a:rPr lang="en-US"/>
              <a:t>Cybersecurity  –</a:t>
            </a:r>
          </a:p>
          <a:p>
            <a:endParaRPr lang="en-US"/>
          </a:p>
          <a:p>
            <a:r>
              <a:rPr lang="en-US"/>
              <a:t>Engineering Operations  –</a:t>
            </a:r>
          </a:p>
          <a:p>
            <a:endParaRPr lang="en-US"/>
          </a:p>
        </p:txBody>
      </p:sp>
      <p:sp>
        <p:nvSpPr>
          <p:cNvPr id="4" name="Slide Number Placeholder 3">
            <a:extLst>
              <a:ext uri="{FF2B5EF4-FFF2-40B4-BE49-F238E27FC236}">
                <a16:creationId xmlns:a16="http://schemas.microsoft.com/office/drawing/2014/main" id="{39D64173-D343-FADF-A2A0-58CC4D4719EA}"/>
              </a:ext>
            </a:extLst>
          </p:cNvPr>
          <p:cNvSpPr>
            <a:spLocks noGrp="1"/>
          </p:cNvSpPr>
          <p:nvPr>
            <p:ph type="sldNum" sz="quarter" idx="12"/>
          </p:nvPr>
        </p:nvSpPr>
        <p:spPr/>
        <p:txBody>
          <a:bodyPr/>
          <a:lstStyle/>
          <a:p>
            <a:fld id="{11C33BF6-489D-4669-8730-4F429D34E035}" type="slidenum">
              <a:rPr lang="en-US" smtClean="0"/>
              <a:pPr/>
              <a:t>36</a:t>
            </a:fld>
            <a:endParaRPr lang="en-US"/>
          </a:p>
        </p:txBody>
      </p:sp>
      <p:pic>
        <p:nvPicPr>
          <p:cNvPr id="6" name="Graphic 5" descr="Checkbox Checked with solid fill">
            <a:extLst>
              <a:ext uri="{FF2B5EF4-FFF2-40B4-BE49-F238E27FC236}">
                <a16:creationId xmlns:a16="http://schemas.microsoft.com/office/drawing/2014/main" id="{682C68F0-0858-C639-53B8-D072C5112A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1129294"/>
            <a:ext cx="914400" cy="914400"/>
          </a:xfrm>
          <a:prstGeom prst="rect">
            <a:avLst/>
          </a:prstGeom>
        </p:spPr>
      </p:pic>
      <p:pic>
        <p:nvPicPr>
          <p:cNvPr id="7" name="Graphic 6" descr="Checkbox Checked with solid fill">
            <a:extLst>
              <a:ext uri="{FF2B5EF4-FFF2-40B4-BE49-F238E27FC236}">
                <a16:creationId xmlns:a16="http://schemas.microsoft.com/office/drawing/2014/main" id="{E6541A9D-77D6-A1C0-B8B4-5BAC13BCAA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2116690"/>
            <a:ext cx="914400" cy="914400"/>
          </a:xfrm>
          <a:prstGeom prst="rect">
            <a:avLst/>
          </a:prstGeom>
        </p:spPr>
      </p:pic>
      <p:pic>
        <p:nvPicPr>
          <p:cNvPr id="8" name="Graphic 7" descr="Checkbox Checked with solid fill">
            <a:extLst>
              <a:ext uri="{FF2B5EF4-FFF2-40B4-BE49-F238E27FC236}">
                <a16:creationId xmlns:a16="http://schemas.microsoft.com/office/drawing/2014/main" id="{C5842E48-943C-DAA2-8375-F323696F1E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3150594"/>
            <a:ext cx="914400" cy="914400"/>
          </a:xfrm>
          <a:prstGeom prst="rect">
            <a:avLst/>
          </a:prstGeom>
        </p:spPr>
      </p:pic>
      <p:pic>
        <p:nvPicPr>
          <p:cNvPr id="21" name="Picture 20">
            <a:extLst>
              <a:ext uri="{FF2B5EF4-FFF2-40B4-BE49-F238E27FC236}">
                <a16:creationId xmlns:a16="http://schemas.microsoft.com/office/drawing/2014/main" id="{CAA72864-12DD-A182-9E71-2D5C32E2F954}"/>
              </a:ext>
            </a:extLst>
          </p:cNvPr>
          <p:cNvPicPr>
            <a:picLocks noChangeAspect="1"/>
          </p:cNvPicPr>
          <p:nvPr/>
        </p:nvPicPr>
        <p:blipFill>
          <a:blip r:embed="rId4"/>
          <a:stretch>
            <a:fillRect/>
          </a:stretch>
        </p:blipFill>
        <p:spPr>
          <a:xfrm>
            <a:off x="6889309" y="3256268"/>
            <a:ext cx="4915744" cy="2815355"/>
          </a:xfrm>
          <a:prstGeom prst="rect">
            <a:avLst/>
          </a:prstGeom>
        </p:spPr>
      </p:pic>
      <p:sp>
        <p:nvSpPr>
          <p:cNvPr id="24" name="Arrow: Right 23">
            <a:extLst>
              <a:ext uri="{FF2B5EF4-FFF2-40B4-BE49-F238E27FC236}">
                <a16:creationId xmlns:a16="http://schemas.microsoft.com/office/drawing/2014/main" id="{692136EB-9868-E9A6-C6E3-04FF58EA5FDA}"/>
              </a:ext>
            </a:extLst>
          </p:cNvPr>
          <p:cNvSpPr/>
          <p:nvPr/>
        </p:nvSpPr>
        <p:spPr>
          <a:xfrm>
            <a:off x="6217141" y="4433867"/>
            <a:ext cx="477308" cy="38958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box Checked with solid fill">
            <a:extLst>
              <a:ext uri="{FF2B5EF4-FFF2-40B4-BE49-F238E27FC236}">
                <a16:creationId xmlns:a16="http://schemas.microsoft.com/office/drawing/2014/main" id="{3C5B4B13-3C69-10F9-14C0-B5DBA57E52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59736" y="4137881"/>
            <a:ext cx="914400" cy="914400"/>
          </a:xfrm>
          <a:prstGeom prst="rect">
            <a:avLst/>
          </a:prstGeom>
        </p:spPr>
      </p:pic>
    </p:spTree>
    <p:extLst>
      <p:ext uri="{BB962C8B-B14F-4D97-AF65-F5344CB8AC3E}">
        <p14:creationId xmlns:p14="http://schemas.microsoft.com/office/powerpoint/2010/main" val="780789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6E01-D2AE-AE7F-43AF-592F1DC29CC2}"/>
              </a:ext>
            </a:extLst>
          </p:cNvPr>
          <p:cNvSpPr>
            <a:spLocks noGrp="1"/>
          </p:cNvSpPr>
          <p:nvPr>
            <p:ph type="title"/>
          </p:nvPr>
        </p:nvSpPr>
        <p:spPr/>
        <p:txBody>
          <a:bodyPr/>
          <a:lstStyle/>
          <a:p>
            <a:r>
              <a:rPr lang="en-US" dirty="0"/>
              <a:t>CIE Principles Deeper Dive</a:t>
            </a:r>
          </a:p>
        </p:txBody>
      </p:sp>
      <p:sp>
        <p:nvSpPr>
          <p:cNvPr id="3" name="Text Placeholder 2">
            <a:extLst>
              <a:ext uri="{FF2B5EF4-FFF2-40B4-BE49-F238E27FC236}">
                <a16:creationId xmlns:a16="http://schemas.microsoft.com/office/drawing/2014/main" id="{A0190206-A815-D6DC-2FEA-31A76D91D5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9DF0CE-2419-EDDC-60C7-EA5CD28863C1}"/>
              </a:ext>
            </a:extLst>
          </p:cNvPr>
          <p:cNvSpPr>
            <a:spLocks noGrp="1"/>
          </p:cNvSpPr>
          <p:nvPr>
            <p:ph type="sldNum" sz="quarter" idx="12"/>
          </p:nvPr>
        </p:nvSpPr>
        <p:spPr/>
        <p:txBody>
          <a:bodyPr/>
          <a:lstStyle/>
          <a:p>
            <a:fld id="{11C33BF6-489D-4669-8730-4F429D34E035}" type="slidenum">
              <a:rPr lang="en-US" smtClean="0"/>
              <a:pPr/>
              <a:t>37</a:t>
            </a:fld>
            <a:endParaRPr lang="en-US"/>
          </a:p>
        </p:txBody>
      </p:sp>
    </p:spTree>
    <p:extLst>
      <p:ext uri="{BB962C8B-B14F-4D97-AF65-F5344CB8AC3E}">
        <p14:creationId xmlns:p14="http://schemas.microsoft.com/office/powerpoint/2010/main" val="2773526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1E9CE-BCB9-D210-82E8-9DDE3FF9AD0C}"/>
              </a:ext>
            </a:extLst>
          </p:cNvPr>
          <p:cNvSpPr>
            <a:spLocks noGrp="1"/>
          </p:cNvSpPr>
          <p:nvPr>
            <p:ph type="title"/>
          </p:nvPr>
        </p:nvSpPr>
        <p:spPr/>
        <p:txBody>
          <a:bodyPr/>
          <a:lstStyle/>
          <a:p>
            <a:r>
              <a:rPr lang="en-US"/>
              <a:t>Consequence-Focused Design</a:t>
            </a:r>
          </a:p>
        </p:txBody>
      </p:sp>
      <p:sp>
        <p:nvSpPr>
          <p:cNvPr id="6" name="Content Placeholder 5">
            <a:extLst>
              <a:ext uri="{FF2B5EF4-FFF2-40B4-BE49-F238E27FC236}">
                <a16:creationId xmlns:a16="http://schemas.microsoft.com/office/drawing/2014/main" id="{D7D385FB-FBA0-49C0-D623-1BF38C40E2D2}"/>
              </a:ext>
            </a:extLst>
          </p:cNvPr>
          <p:cNvSpPr>
            <a:spLocks noGrp="1"/>
          </p:cNvSpPr>
          <p:nvPr>
            <p:ph idx="1"/>
          </p:nvPr>
        </p:nvSpPr>
        <p:spPr/>
        <p:txBody>
          <a:bodyPr>
            <a:normAutofit fontScale="85000" lnSpcReduction="20000"/>
          </a:bodyPr>
          <a:lstStyle/>
          <a:p>
            <a:r>
              <a:rPr lang="en-US"/>
              <a:t>How do I understand what critical functions my system must </a:t>
            </a:r>
            <a:r>
              <a:rPr lang="en-US" u="sng"/>
              <a:t>ensure</a:t>
            </a:r>
            <a:r>
              <a:rPr lang="en-US"/>
              <a:t> and the undesired consequences it must </a:t>
            </a:r>
            <a:r>
              <a:rPr lang="en-US" u="sng"/>
              <a:t>prevent</a:t>
            </a:r>
            <a:r>
              <a:rPr lang="en-US"/>
              <a:t>?</a:t>
            </a:r>
          </a:p>
        </p:txBody>
      </p:sp>
      <p:sp>
        <p:nvSpPr>
          <p:cNvPr id="8" name="Text Placeholder 7">
            <a:extLst>
              <a:ext uri="{FF2B5EF4-FFF2-40B4-BE49-F238E27FC236}">
                <a16:creationId xmlns:a16="http://schemas.microsoft.com/office/drawing/2014/main" id="{EA26DEE7-9961-6483-D37E-46D93094A1CF}"/>
              </a:ext>
            </a:extLst>
          </p:cNvPr>
          <p:cNvSpPr>
            <a:spLocks noGrp="1"/>
          </p:cNvSpPr>
          <p:nvPr>
            <p:ph type="body" sz="quarter" idx="14"/>
          </p:nvPr>
        </p:nvSpPr>
        <p:spPr/>
        <p:txBody>
          <a:bodyPr/>
          <a:lstStyle/>
          <a:p>
            <a:r>
              <a:rPr lang="en-US" dirty="0"/>
              <a:t>What is normal operation?</a:t>
            </a:r>
          </a:p>
          <a:p>
            <a:r>
              <a:rPr lang="en-US" dirty="0"/>
              <a:t>What is the worst consequence of this operation?</a:t>
            </a:r>
          </a:p>
          <a:p>
            <a:r>
              <a:rPr lang="en-US" dirty="0"/>
              <a:t>What are the system’s </a:t>
            </a:r>
            <a:r>
              <a:rPr lang="en-US" u="sng" dirty="0"/>
              <a:t>critical functions</a:t>
            </a:r>
            <a:r>
              <a:rPr lang="en-US" dirty="0"/>
              <a:t>?</a:t>
            </a:r>
          </a:p>
          <a:p>
            <a:r>
              <a:rPr lang="en-US" dirty="0"/>
              <a:t>What is my risk appetite?</a:t>
            </a:r>
          </a:p>
        </p:txBody>
      </p:sp>
      <p:graphicFrame>
        <p:nvGraphicFramePr>
          <p:cNvPr id="2" name="Content Placeholder 3">
            <a:extLst>
              <a:ext uri="{FF2B5EF4-FFF2-40B4-BE49-F238E27FC236}">
                <a16:creationId xmlns:a16="http://schemas.microsoft.com/office/drawing/2014/main" id="{6AA63255-D409-2645-DB0F-FDEE065F763D}"/>
              </a:ext>
            </a:extLst>
          </p:cNvPr>
          <p:cNvGraphicFramePr>
            <a:graphicFrameLocks noGrp="1"/>
          </p:cNvGraphicFramePr>
          <p:nvPr>
            <p:ph type="pic" sz="quarter" idx="13"/>
          </p:nvPr>
        </p:nvGraphicFramePr>
        <p:xfrm>
          <a:off x="4833938" y="1452563"/>
          <a:ext cx="6838950" cy="431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780F5A0-AB1D-9C93-F888-CCD8514919E9}"/>
              </a:ext>
            </a:extLst>
          </p:cNvPr>
          <p:cNvSpPr>
            <a:spLocks noGrp="1"/>
          </p:cNvSpPr>
          <p:nvPr>
            <p:ph type="sldNum" sz="quarter" idx="12"/>
          </p:nvPr>
        </p:nvSpPr>
        <p:spPr/>
        <p:txBody>
          <a:bodyPr/>
          <a:lstStyle/>
          <a:p>
            <a:fld id="{11C33BF6-489D-4669-8730-4F429D34E035}" type="slidenum">
              <a:rPr lang="en-US" smtClean="0"/>
              <a:t>38</a:t>
            </a:fld>
            <a:endParaRPr lang="en-US"/>
          </a:p>
        </p:txBody>
      </p:sp>
    </p:spTree>
    <p:extLst>
      <p:ext uri="{BB962C8B-B14F-4D97-AF65-F5344CB8AC3E}">
        <p14:creationId xmlns:p14="http://schemas.microsoft.com/office/powerpoint/2010/main" val="3073742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1E9CE-BCB9-D210-82E8-9DDE3FF9AD0C}"/>
              </a:ext>
            </a:extLst>
          </p:cNvPr>
          <p:cNvSpPr>
            <a:spLocks noGrp="1"/>
          </p:cNvSpPr>
          <p:nvPr>
            <p:ph type="title"/>
          </p:nvPr>
        </p:nvSpPr>
        <p:spPr/>
        <p:txBody>
          <a:bodyPr/>
          <a:lstStyle/>
          <a:p>
            <a:r>
              <a:rPr lang="en-US" dirty="0"/>
              <a:t>Consequence-Focused Design in Practice</a:t>
            </a:r>
          </a:p>
        </p:txBody>
      </p:sp>
      <p:sp>
        <p:nvSpPr>
          <p:cNvPr id="9" name="Text Placeholder 8">
            <a:extLst>
              <a:ext uri="{FF2B5EF4-FFF2-40B4-BE49-F238E27FC236}">
                <a16:creationId xmlns:a16="http://schemas.microsoft.com/office/drawing/2014/main" id="{1564CBD9-14A1-D021-10C5-3B117CE989C2}"/>
              </a:ext>
            </a:extLst>
          </p:cNvPr>
          <p:cNvSpPr>
            <a:spLocks noGrp="1"/>
          </p:cNvSpPr>
          <p:nvPr>
            <p:ph type="body" sz="half" idx="2"/>
          </p:nvPr>
        </p:nvSpPr>
        <p:spPr/>
        <p:txBody>
          <a:bodyPr vert="horz" lIns="91440" tIns="45720" rIns="91440" bIns="45720" rtlCol="0" anchor="t">
            <a:normAutofit/>
          </a:bodyPr>
          <a:lstStyle/>
          <a:p>
            <a:pPr marL="0" indent="0">
              <a:buNone/>
            </a:pPr>
            <a:endParaRPr lang="en-US" dirty="0"/>
          </a:p>
          <a:p>
            <a:r>
              <a:rPr lang="en-US" dirty="0">
                <a:latin typeface="Arial Nova"/>
              </a:rPr>
              <a:t>A critical function could be the grid service(s) that your installation is designed, or contracted, to provide.</a:t>
            </a:r>
          </a:p>
          <a:p>
            <a:pPr marL="0" indent="0">
              <a:buNone/>
            </a:pPr>
            <a:endParaRPr lang="en-US" dirty="0"/>
          </a:p>
          <a:p>
            <a:r>
              <a:rPr lang="en-US" dirty="0">
                <a:latin typeface="Arial Nova"/>
              </a:rPr>
              <a:t>Consequence of losing that grid service is determined by each installation and its magnitude.</a:t>
            </a:r>
          </a:p>
          <a:p>
            <a:endParaRPr lang="en-US" dirty="0"/>
          </a:p>
        </p:txBody>
      </p:sp>
      <p:sp>
        <p:nvSpPr>
          <p:cNvPr id="3" name="Slide Number Placeholder 2">
            <a:extLst>
              <a:ext uri="{FF2B5EF4-FFF2-40B4-BE49-F238E27FC236}">
                <a16:creationId xmlns:a16="http://schemas.microsoft.com/office/drawing/2014/main" id="{7780F5A0-AB1D-9C93-F888-CCD8514919E9}"/>
              </a:ext>
            </a:extLst>
          </p:cNvPr>
          <p:cNvSpPr>
            <a:spLocks noGrp="1"/>
          </p:cNvSpPr>
          <p:nvPr>
            <p:ph type="sldNum" sz="quarter" idx="12"/>
          </p:nvPr>
        </p:nvSpPr>
        <p:spPr/>
        <p:txBody>
          <a:bodyPr/>
          <a:lstStyle/>
          <a:p>
            <a:fld id="{11C33BF6-489D-4669-8730-4F429D34E035}" type="slidenum">
              <a:rPr lang="en-US" smtClean="0"/>
              <a:t>39</a:t>
            </a:fld>
            <a:endParaRPr lang="en-US"/>
          </a:p>
        </p:txBody>
      </p:sp>
      <p:pic>
        <p:nvPicPr>
          <p:cNvPr id="10" name="Picture 2" descr="Image preview">
            <a:extLst>
              <a:ext uri="{FF2B5EF4-FFF2-40B4-BE49-F238E27FC236}">
                <a16:creationId xmlns:a16="http://schemas.microsoft.com/office/drawing/2014/main" id="{03E42F45-A16A-0D7A-4362-001F292A89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9011" y="260596"/>
            <a:ext cx="6247330" cy="580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0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E8872-1B48-68A2-DC53-20BA9D09D54B}"/>
              </a:ext>
            </a:extLst>
          </p:cNvPr>
          <p:cNvSpPr>
            <a:spLocks noGrp="1"/>
          </p:cNvSpPr>
          <p:nvPr>
            <p:ph type="title"/>
          </p:nvPr>
        </p:nvSpPr>
        <p:spPr/>
        <p:txBody>
          <a:bodyPr>
            <a:normAutofit fontScale="90000"/>
          </a:bodyPr>
          <a:lstStyle/>
          <a:p>
            <a:r>
              <a:rPr lang="en-US" dirty="0"/>
              <a:t>Grid Deployment Office (GDO) Technical Assistance Program and INL Team</a:t>
            </a:r>
          </a:p>
        </p:txBody>
      </p:sp>
      <p:graphicFrame>
        <p:nvGraphicFramePr>
          <p:cNvPr id="4" name="Content Placeholder 3">
            <a:extLst>
              <a:ext uri="{FF2B5EF4-FFF2-40B4-BE49-F238E27FC236}">
                <a16:creationId xmlns:a16="http://schemas.microsoft.com/office/drawing/2014/main" id="{3F864F33-313A-DFAB-09C6-81254A7761D4}"/>
              </a:ext>
            </a:extLst>
          </p:cNvPr>
          <p:cNvGraphicFramePr>
            <a:graphicFrameLocks noGrp="1"/>
          </p:cNvGraphicFramePr>
          <p:nvPr>
            <p:ph idx="1"/>
            <p:extLst>
              <p:ext uri="{D42A27DB-BD31-4B8C-83A1-F6EECF244321}">
                <p14:modId xmlns:p14="http://schemas.microsoft.com/office/powerpoint/2010/main" val="1167484679"/>
              </p:ext>
            </p:extLst>
          </p:nvPr>
        </p:nvGraphicFramePr>
        <p:xfrm>
          <a:off x="938213" y="1303338"/>
          <a:ext cx="10471150"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6496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1E9CE-BCB9-D210-82E8-9DDE3FF9AD0C}"/>
              </a:ext>
            </a:extLst>
          </p:cNvPr>
          <p:cNvSpPr>
            <a:spLocks noGrp="1"/>
          </p:cNvSpPr>
          <p:nvPr>
            <p:ph type="title"/>
          </p:nvPr>
        </p:nvSpPr>
        <p:spPr/>
        <p:txBody>
          <a:bodyPr/>
          <a:lstStyle/>
          <a:p>
            <a:r>
              <a:rPr lang="en-US"/>
              <a:t>Engineered Controls</a:t>
            </a:r>
          </a:p>
        </p:txBody>
      </p:sp>
      <p:sp>
        <p:nvSpPr>
          <p:cNvPr id="6" name="Content Placeholder 5">
            <a:extLst>
              <a:ext uri="{FF2B5EF4-FFF2-40B4-BE49-F238E27FC236}">
                <a16:creationId xmlns:a16="http://schemas.microsoft.com/office/drawing/2014/main" id="{D7D385FB-FBA0-49C0-D623-1BF38C40E2D2}"/>
              </a:ext>
            </a:extLst>
          </p:cNvPr>
          <p:cNvSpPr>
            <a:spLocks noGrp="1"/>
          </p:cNvSpPr>
          <p:nvPr>
            <p:ph idx="1"/>
          </p:nvPr>
        </p:nvSpPr>
        <p:spPr/>
        <p:txBody>
          <a:bodyPr>
            <a:normAutofit fontScale="92500" lnSpcReduction="10000"/>
          </a:bodyPr>
          <a:lstStyle/>
          <a:p>
            <a:r>
              <a:rPr lang="en-US"/>
              <a:t>How do I select and implement controls to reduce avenues for attack or the damage that could result?</a:t>
            </a:r>
          </a:p>
        </p:txBody>
      </p:sp>
      <p:sp>
        <p:nvSpPr>
          <p:cNvPr id="9" name="Text Placeholder 8">
            <a:extLst>
              <a:ext uri="{FF2B5EF4-FFF2-40B4-BE49-F238E27FC236}">
                <a16:creationId xmlns:a16="http://schemas.microsoft.com/office/drawing/2014/main" id="{41D5BC3E-5181-485E-85B9-11DCB1538722}"/>
              </a:ext>
            </a:extLst>
          </p:cNvPr>
          <p:cNvSpPr>
            <a:spLocks noGrp="1"/>
          </p:cNvSpPr>
          <p:nvPr>
            <p:ph type="body" sz="quarter" idx="15"/>
          </p:nvPr>
        </p:nvSpPr>
        <p:spPr>
          <a:xfrm>
            <a:off x="4834392" y="6067423"/>
            <a:ext cx="6419394" cy="365125"/>
          </a:xfrm>
        </p:spPr>
        <p:txBody>
          <a:bodyPr/>
          <a:lstStyle/>
          <a:p>
            <a:r>
              <a:rPr lang="en-US" dirty="0"/>
              <a:t>Graphic adapted from</a:t>
            </a:r>
            <a:r>
              <a:rPr lang="fr-FR" dirty="0"/>
              <a:t>: CDC NIOSH - https://www.cdc.gov/niosh/topics/hierarchy/default.html</a:t>
            </a:r>
          </a:p>
        </p:txBody>
      </p:sp>
      <p:sp>
        <p:nvSpPr>
          <p:cNvPr id="3" name="Slide Number Placeholder 2">
            <a:extLst>
              <a:ext uri="{FF2B5EF4-FFF2-40B4-BE49-F238E27FC236}">
                <a16:creationId xmlns:a16="http://schemas.microsoft.com/office/drawing/2014/main" id="{B0A1951D-90C5-71E3-527C-D7F5AB831AEB}"/>
              </a:ext>
            </a:extLst>
          </p:cNvPr>
          <p:cNvSpPr>
            <a:spLocks noGrp="1"/>
          </p:cNvSpPr>
          <p:nvPr>
            <p:ph type="sldNum" sz="quarter" idx="12"/>
          </p:nvPr>
        </p:nvSpPr>
        <p:spPr/>
        <p:txBody>
          <a:bodyPr/>
          <a:lstStyle/>
          <a:p>
            <a:fld id="{11C33BF6-489D-4669-8730-4F429D34E035}" type="slidenum">
              <a:rPr lang="en-US" smtClean="0"/>
              <a:t>40</a:t>
            </a:fld>
            <a:endParaRPr lang="en-US"/>
          </a:p>
        </p:txBody>
      </p:sp>
      <p:pic>
        <p:nvPicPr>
          <p:cNvPr id="7" name="Picture 6">
            <a:extLst>
              <a:ext uri="{FF2B5EF4-FFF2-40B4-BE49-F238E27FC236}">
                <a16:creationId xmlns:a16="http://schemas.microsoft.com/office/drawing/2014/main" id="{02ECB45A-4E51-460B-4BC0-7D64262FC9C0}"/>
              </a:ext>
            </a:extLst>
          </p:cNvPr>
          <p:cNvPicPr>
            <a:picLocks noChangeAspect="1"/>
          </p:cNvPicPr>
          <p:nvPr/>
        </p:nvPicPr>
        <p:blipFill rotWithShape="1">
          <a:blip r:embed="rId2">
            <a:extLst>
              <a:ext uri="{28A0092B-C50C-407E-A947-70E740481C1C}">
                <a14:useLocalDpi xmlns:a14="http://schemas.microsoft.com/office/drawing/2010/main" val="0"/>
              </a:ext>
            </a:extLst>
          </a:blip>
          <a:srcRect t="7682"/>
          <a:stretch/>
        </p:blipFill>
        <p:spPr>
          <a:xfrm>
            <a:off x="4426679" y="1761835"/>
            <a:ext cx="7571757" cy="3931920"/>
          </a:xfrm>
          <a:prstGeom prst="rect">
            <a:avLst/>
          </a:prstGeom>
        </p:spPr>
      </p:pic>
      <p:sp>
        <p:nvSpPr>
          <p:cNvPr id="8" name="TextBox 7">
            <a:extLst>
              <a:ext uri="{FF2B5EF4-FFF2-40B4-BE49-F238E27FC236}">
                <a16:creationId xmlns:a16="http://schemas.microsoft.com/office/drawing/2014/main" id="{43BE3268-9D50-3EAE-EC0D-AF1D34E14F6B}"/>
              </a:ext>
            </a:extLst>
          </p:cNvPr>
          <p:cNvSpPr txBox="1"/>
          <p:nvPr/>
        </p:nvSpPr>
        <p:spPr>
          <a:xfrm>
            <a:off x="4969437" y="1471168"/>
            <a:ext cx="5001949" cy="338554"/>
          </a:xfrm>
          <a:prstGeom prst="rect">
            <a:avLst/>
          </a:prstGeom>
          <a:noFill/>
        </p:spPr>
        <p:txBody>
          <a:bodyPr wrap="square" rtlCol="0">
            <a:spAutoFit/>
          </a:bodyPr>
          <a:lstStyle/>
          <a:p>
            <a:pPr algn="ctr"/>
            <a:r>
              <a:rPr lang="en-US" sz="1600" b="1" dirty="0"/>
              <a:t>Hierarchy of Controls</a:t>
            </a:r>
          </a:p>
        </p:txBody>
      </p:sp>
    </p:spTree>
    <p:extLst>
      <p:ext uri="{BB962C8B-B14F-4D97-AF65-F5344CB8AC3E}">
        <p14:creationId xmlns:p14="http://schemas.microsoft.com/office/powerpoint/2010/main" val="790964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1E9CE-BCB9-D210-82E8-9DDE3FF9AD0C}"/>
              </a:ext>
            </a:extLst>
          </p:cNvPr>
          <p:cNvSpPr>
            <a:spLocks noGrp="1"/>
          </p:cNvSpPr>
          <p:nvPr>
            <p:ph type="title"/>
          </p:nvPr>
        </p:nvSpPr>
        <p:spPr/>
        <p:txBody>
          <a:bodyPr/>
          <a:lstStyle/>
          <a:p>
            <a:r>
              <a:rPr lang="en-US" dirty="0"/>
              <a:t>Engineered Controls in Practice</a:t>
            </a:r>
          </a:p>
        </p:txBody>
      </p:sp>
      <p:sp>
        <p:nvSpPr>
          <p:cNvPr id="6" name="Content Placeholder 5">
            <a:extLst>
              <a:ext uri="{FF2B5EF4-FFF2-40B4-BE49-F238E27FC236}">
                <a16:creationId xmlns:a16="http://schemas.microsoft.com/office/drawing/2014/main" id="{D7D385FB-FBA0-49C0-D623-1BF38C40E2D2}"/>
              </a:ext>
            </a:extLst>
          </p:cNvPr>
          <p:cNvSpPr>
            <a:spLocks noGrp="1"/>
          </p:cNvSpPr>
          <p:nvPr>
            <p:ph sz="half" idx="1"/>
          </p:nvPr>
        </p:nvSpPr>
        <p:spPr>
          <a:xfrm>
            <a:off x="2092564" y="1338718"/>
            <a:ext cx="4396228" cy="946348"/>
          </a:xfrm>
        </p:spPr>
        <p:txBody>
          <a:bodyPr vert="horz" lIns="91440" tIns="45720" rIns="91440" bIns="45720" rtlCol="0" anchor="t">
            <a:normAutofit/>
          </a:bodyPr>
          <a:lstStyle/>
          <a:p>
            <a:pPr marL="0" indent="0">
              <a:buNone/>
            </a:pPr>
            <a:r>
              <a:rPr lang="en-US" sz="1500" dirty="0">
                <a:latin typeface="Arial Nova"/>
              </a:rPr>
              <a:t>Use of a mode key prevents updating of a PLC controller (BESS controller, site controller, etc.) unless you are physically at the unit.</a:t>
            </a:r>
          </a:p>
        </p:txBody>
      </p:sp>
      <p:sp>
        <p:nvSpPr>
          <p:cNvPr id="3" name="Slide Number Placeholder 2">
            <a:extLst>
              <a:ext uri="{FF2B5EF4-FFF2-40B4-BE49-F238E27FC236}">
                <a16:creationId xmlns:a16="http://schemas.microsoft.com/office/drawing/2014/main" id="{B0A1951D-90C5-71E3-527C-D7F5AB831AEB}"/>
              </a:ext>
            </a:extLst>
          </p:cNvPr>
          <p:cNvSpPr>
            <a:spLocks noGrp="1"/>
          </p:cNvSpPr>
          <p:nvPr>
            <p:ph type="sldNum" sz="quarter" idx="12"/>
          </p:nvPr>
        </p:nvSpPr>
        <p:spPr/>
        <p:txBody>
          <a:bodyPr/>
          <a:lstStyle/>
          <a:p>
            <a:fld id="{11C33BF6-489D-4669-8730-4F429D34E035}" type="slidenum">
              <a:rPr lang="en-US" smtClean="0"/>
              <a:t>41</a:t>
            </a:fld>
            <a:endParaRPr lang="en-US"/>
          </a:p>
        </p:txBody>
      </p:sp>
      <p:pic>
        <p:nvPicPr>
          <p:cNvPr id="2050" name="Picture 2" descr="Value of PLC Key Switch Monitoring to Keep Critical Systems More Secure | Dragos">
            <a:extLst>
              <a:ext uri="{FF2B5EF4-FFF2-40B4-BE49-F238E27FC236}">
                <a16:creationId xmlns:a16="http://schemas.microsoft.com/office/drawing/2014/main" id="{2C923DDF-BA26-4C45-8C9B-3A0B6AC1513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0917" y="1142541"/>
            <a:ext cx="5181600" cy="34560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5">
            <a:extLst>
              <a:ext uri="{FF2B5EF4-FFF2-40B4-BE49-F238E27FC236}">
                <a16:creationId xmlns:a16="http://schemas.microsoft.com/office/drawing/2014/main" id="{2E0871EE-D1A5-4830-885D-73DA809AA256}"/>
              </a:ext>
            </a:extLst>
          </p:cNvPr>
          <p:cNvSpPr txBox="1">
            <a:spLocks/>
          </p:cNvSpPr>
          <p:nvPr/>
        </p:nvSpPr>
        <p:spPr>
          <a:xfrm>
            <a:off x="8318171" y="4595901"/>
            <a:ext cx="3630959" cy="382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1" dirty="0"/>
              <a:t>Image Source: </a:t>
            </a:r>
            <a:r>
              <a:rPr lang="en-US" sz="800" dirty="0"/>
              <a:t>https://www.dragos.com/blog/industry-news/value-of-plc-key-switch-monitoring/</a:t>
            </a:r>
          </a:p>
        </p:txBody>
      </p:sp>
      <p:pic>
        <p:nvPicPr>
          <p:cNvPr id="2052" name="Picture 4" descr="usb - Unable to open /dev/sdb read-write (Read-only file system) - Ask Ubuntu">
            <a:extLst>
              <a:ext uri="{FF2B5EF4-FFF2-40B4-BE49-F238E27FC236}">
                <a16:creationId xmlns:a16="http://schemas.microsoft.com/office/drawing/2014/main" id="{2EC4E5E7-6206-E006-FDE6-A94F89F6E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51" y="3894562"/>
            <a:ext cx="2734290" cy="193550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B72D849-EB9E-F483-5C22-C2A2D8965E7D}"/>
              </a:ext>
            </a:extLst>
          </p:cNvPr>
          <p:cNvSpPr/>
          <p:nvPr/>
        </p:nvSpPr>
        <p:spPr>
          <a:xfrm rot="624615">
            <a:off x="6281746" y="1978283"/>
            <a:ext cx="1864445" cy="3749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5">
            <a:extLst>
              <a:ext uri="{FF2B5EF4-FFF2-40B4-BE49-F238E27FC236}">
                <a16:creationId xmlns:a16="http://schemas.microsoft.com/office/drawing/2014/main" id="{EA20823A-6990-C60A-912E-38EC29C6E88D}"/>
              </a:ext>
            </a:extLst>
          </p:cNvPr>
          <p:cNvSpPr txBox="1">
            <a:spLocks/>
          </p:cNvSpPr>
          <p:nvPr/>
        </p:nvSpPr>
        <p:spPr>
          <a:xfrm>
            <a:off x="4580276" y="5527447"/>
            <a:ext cx="5464277" cy="9463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dirty="0">
                <a:latin typeface="Arial Nova"/>
              </a:rPr>
              <a:t>SD Card has a toggle switch to change from Read-Write to Read Only to prevent manipulation (firmware updates, code files, etc.)</a:t>
            </a:r>
          </a:p>
        </p:txBody>
      </p:sp>
      <p:sp>
        <p:nvSpPr>
          <p:cNvPr id="11" name="Content Placeholder 5">
            <a:extLst>
              <a:ext uri="{FF2B5EF4-FFF2-40B4-BE49-F238E27FC236}">
                <a16:creationId xmlns:a16="http://schemas.microsoft.com/office/drawing/2014/main" id="{DE3E0B46-2466-9424-2B08-C1B2FFD80705}"/>
              </a:ext>
            </a:extLst>
          </p:cNvPr>
          <p:cNvSpPr txBox="1">
            <a:spLocks/>
          </p:cNvSpPr>
          <p:nvPr/>
        </p:nvSpPr>
        <p:spPr>
          <a:xfrm>
            <a:off x="935803" y="5888469"/>
            <a:ext cx="2591346" cy="382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1" dirty="0"/>
              <a:t>Image Source: </a:t>
            </a:r>
            <a:r>
              <a:rPr lang="en-US" sz="800" dirty="0"/>
              <a:t>https://9to5answer.com/unable-to-open-dev-sdb-read-write-read-only-file-system</a:t>
            </a:r>
          </a:p>
        </p:txBody>
      </p:sp>
      <p:pic>
        <p:nvPicPr>
          <p:cNvPr id="2054" name="Picture 6">
            <a:extLst>
              <a:ext uri="{FF2B5EF4-FFF2-40B4-BE49-F238E27FC236}">
                <a16:creationId xmlns:a16="http://schemas.microsoft.com/office/drawing/2014/main" id="{12EEBC7B-2A9F-08E4-639C-24D8B24E4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585" y="2606869"/>
            <a:ext cx="2432830" cy="243283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90A4C835-C2F0-C5A1-211D-E34A06576247}"/>
              </a:ext>
            </a:extLst>
          </p:cNvPr>
          <p:cNvSpPr txBox="1">
            <a:spLocks/>
          </p:cNvSpPr>
          <p:nvPr/>
        </p:nvSpPr>
        <p:spPr>
          <a:xfrm>
            <a:off x="212006" y="2263600"/>
            <a:ext cx="5625420" cy="104333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Phase monitoring relay can be used to provide a non-digital control decision when a cyber attack creates a </a:t>
            </a:r>
            <a:r>
              <a:rPr lang="en-US" b="0" i="0" dirty="0">
                <a:solidFill>
                  <a:srgbClr val="333333"/>
                </a:solidFill>
                <a:effectLst/>
                <a:highlight>
                  <a:srgbClr val="FFFFFF"/>
                </a:highlight>
              </a:rPr>
              <a:t>phase reversal, phase loss, phase unbalance, overvoltage and undervoltage scenario</a:t>
            </a:r>
            <a:r>
              <a:rPr lang="en-US" dirty="0"/>
              <a:t> in 3-phase systems (AC Inverter Side)</a:t>
            </a:r>
          </a:p>
        </p:txBody>
      </p:sp>
      <p:sp>
        <p:nvSpPr>
          <p:cNvPr id="13" name="Arrow: Right 12">
            <a:extLst>
              <a:ext uri="{FF2B5EF4-FFF2-40B4-BE49-F238E27FC236}">
                <a16:creationId xmlns:a16="http://schemas.microsoft.com/office/drawing/2014/main" id="{9615D53D-5136-A53C-9E66-72C84848D6CC}"/>
              </a:ext>
            </a:extLst>
          </p:cNvPr>
          <p:cNvSpPr/>
          <p:nvPr/>
        </p:nvSpPr>
        <p:spPr>
          <a:xfrm rot="624615">
            <a:off x="3403803" y="3241518"/>
            <a:ext cx="1864445" cy="3749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95B801BD-9F10-8174-A85F-72A830754F13}"/>
              </a:ext>
            </a:extLst>
          </p:cNvPr>
          <p:cNvSpPr/>
          <p:nvPr/>
        </p:nvSpPr>
        <p:spPr>
          <a:xfrm rot="11349970">
            <a:off x="3552069" y="5269371"/>
            <a:ext cx="982955" cy="3749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5">
            <a:extLst>
              <a:ext uri="{FF2B5EF4-FFF2-40B4-BE49-F238E27FC236}">
                <a16:creationId xmlns:a16="http://schemas.microsoft.com/office/drawing/2014/main" id="{F10EF5D5-8A95-8504-9021-97F5CDDA8AA6}"/>
              </a:ext>
            </a:extLst>
          </p:cNvPr>
          <p:cNvSpPr txBox="1">
            <a:spLocks/>
          </p:cNvSpPr>
          <p:nvPr/>
        </p:nvSpPr>
        <p:spPr>
          <a:xfrm>
            <a:off x="4334947" y="4713460"/>
            <a:ext cx="3630959" cy="382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1" dirty="0"/>
              <a:t>Image Source: </a:t>
            </a:r>
            <a:r>
              <a:rPr lang="en-US" sz="800" dirty="0"/>
              <a:t>https://www.automationdirect.com/adc/shopping/catalog/relays_-z-_timers/phase_monitoring_relays</a:t>
            </a:r>
          </a:p>
        </p:txBody>
      </p:sp>
    </p:spTree>
    <p:extLst>
      <p:ext uri="{BB962C8B-B14F-4D97-AF65-F5344CB8AC3E}">
        <p14:creationId xmlns:p14="http://schemas.microsoft.com/office/powerpoint/2010/main" val="4258536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structure&#10;&#10;Description automatically generated">
            <a:extLst>
              <a:ext uri="{FF2B5EF4-FFF2-40B4-BE49-F238E27FC236}">
                <a16:creationId xmlns:a16="http://schemas.microsoft.com/office/drawing/2014/main" id="{46690985-80CE-7D00-AD69-21A5D01FD8BB}"/>
              </a:ext>
            </a:extLst>
          </p:cNvPr>
          <p:cNvPicPr>
            <a:picLocks noChangeAspect="1"/>
          </p:cNvPicPr>
          <p:nvPr/>
        </p:nvPicPr>
        <p:blipFill rotWithShape="1">
          <a:blip r:embed="rId2">
            <a:extLst>
              <a:ext uri="{28A0092B-C50C-407E-A947-70E740481C1C}">
                <a14:useLocalDpi xmlns:a14="http://schemas.microsoft.com/office/drawing/2010/main" val="0"/>
              </a:ext>
            </a:extLst>
          </a:blip>
          <a:srcRect t="11857" r="7112"/>
          <a:stretch/>
        </p:blipFill>
        <p:spPr>
          <a:xfrm>
            <a:off x="4759727" y="1584406"/>
            <a:ext cx="7195083" cy="3840480"/>
          </a:xfrm>
          <a:prstGeom prst="rect">
            <a:avLst/>
          </a:prstGeom>
        </p:spPr>
      </p:pic>
      <p:sp>
        <p:nvSpPr>
          <p:cNvPr id="2" name="Title 1">
            <a:extLst>
              <a:ext uri="{FF2B5EF4-FFF2-40B4-BE49-F238E27FC236}">
                <a16:creationId xmlns:a16="http://schemas.microsoft.com/office/drawing/2014/main" id="{C74CACB7-CF14-D65A-6FC7-5E37A2C5063F}"/>
              </a:ext>
            </a:extLst>
          </p:cNvPr>
          <p:cNvSpPr>
            <a:spLocks noGrp="1"/>
          </p:cNvSpPr>
          <p:nvPr>
            <p:ph type="title"/>
          </p:nvPr>
        </p:nvSpPr>
        <p:spPr/>
        <p:txBody>
          <a:bodyPr/>
          <a:lstStyle/>
          <a:p>
            <a:r>
              <a:rPr lang="en-US"/>
              <a:t>Secure Information Architecture</a:t>
            </a:r>
          </a:p>
        </p:txBody>
      </p:sp>
      <p:sp>
        <p:nvSpPr>
          <p:cNvPr id="3" name="Content Placeholder 2">
            <a:extLst>
              <a:ext uri="{FF2B5EF4-FFF2-40B4-BE49-F238E27FC236}">
                <a16:creationId xmlns:a16="http://schemas.microsoft.com/office/drawing/2014/main" id="{CEA41FF6-FC7F-DCE4-AD11-0C91EF9E6A5F}"/>
              </a:ext>
            </a:extLst>
          </p:cNvPr>
          <p:cNvSpPr>
            <a:spLocks noGrp="1"/>
          </p:cNvSpPr>
          <p:nvPr>
            <p:ph idx="1"/>
          </p:nvPr>
        </p:nvSpPr>
        <p:spPr/>
        <p:txBody>
          <a:bodyPr>
            <a:normAutofit/>
          </a:bodyPr>
          <a:lstStyle/>
          <a:p>
            <a:r>
              <a:rPr lang="en-US" sz="3200" dirty="0"/>
              <a:t>How do I prevent undesired manipulation of important data?</a:t>
            </a:r>
          </a:p>
        </p:txBody>
      </p:sp>
      <p:sp>
        <p:nvSpPr>
          <p:cNvPr id="6" name="Text Placeholder 5">
            <a:extLst>
              <a:ext uri="{FF2B5EF4-FFF2-40B4-BE49-F238E27FC236}">
                <a16:creationId xmlns:a16="http://schemas.microsoft.com/office/drawing/2014/main" id="{10F89C1D-A452-0685-0817-D841CD534367}"/>
              </a:ext>
            </a:extLst>
          </p:cNvPr>
          <p:cNvSpPr>
            <a:spLocks noGrp="1"/>
          </p:cNvSpPr>
          <p:nvPr>
            <p:ph type="body" sz="quarter" idx="14"/>
          </p:nvPr>
        </p:nvSpPr>
        <p:spPr>
          <a:xfrm>
            <a:off x="938214" y="4218435"/>
            <a:ext cx="5157786" cy="2274440"/>
          </a:xfrm>
        </p:spPr>
        <p:txBody>
          <a:bodyPr/>
          <a:lstStyle/>
          <a:p>
            <a:pPr marL="0" indent="0">
              <a:spcBef>
                <a:spcPts val="600"/>
              </a:spcBef>
              <a:buClr>
                <a:schemeClr val="tx1"/>
              </a:buClr>
              <a:buNone/>
            </a:pPr>
            <a:r>
              <a:rPr lang="en-US" sz="1700" dirty="0"/>
              <a:t>For our critical functions:</a:t>
            </a:r>
          </a:p>
          <a:p>
            <a:pPr marL="228600" lvl="1" indent="-228600">
              <a:spcBef>
                <a:spcPts val="600"/>
              </a:spcBef>
              <a:buClr>
                <a:schemeClr val="tx1"/>
              </a:buClr>
              <a:buFont typeface="Arial" panose="020B0604020202020204" pitchFamily="34" charset="0"/>
              <a:buChar char="•"/>
            </a:pPr>
            <a:r>
              <a:rPr lang="en-US" sz="1700" dirty="0"/>
              <a:t>What is the critical data?</a:t>
            </a:r>
          </a:p>
          <a:p>
            <a:pPr marL="228600" lvl="1" indent="-228600">
              <a:spcBef>
                <a:spcPts val="600"/>
              </a:spcBef>
              <a:buClr>
                <a:schemeClr val="tx1"/>
              </a:buClr>
              <a:buFont typeface="Arial" panose="020B0604020202020204" pitchFamily="34" charset="0"/>
              <a:buChar char="•"/>
            </a:pPr>
            <a:r>
              <a:rPr lang="en-US" sz="1700" dirty="0"/>
              <a:t>What systems originate, change, and validate?</a:t>
            </a:r>
          </a:p>
          <a:p>
            <a:pPr marL="228600" lvl="1" indent="-228600">
              <a:spcBef>
                <a:spcPts val="600"/>
              </a:spcBef>
              <a:buClr>
                <a:schemeClr val="tx1"/>
              </a:buClr>
              <a:buFont typeface="Arial" panose="020B0604020202020204" pitchFamily="34" charset="0"/>
              <a:buChar char="•"/>
            </a:pPr>
            <a:r>
              <a:rPr lang="en-US" sz="1700" dirty="0"/>
              <a:t>How will data flow?</a:t>
            </a:r>
          </a:p>
          <a:p>
            <a:pPr marL="228600" lvl="1" indent="-228600">
              <a:spcBef>
                <a:spcPts val="600"/>
              </a:spcBef>
              <a:buClr>
                <a:schemeClr val="tx1"/>
              </a:buClr>
              <a:buFont typeface="Arial" panose="020B0604020202020204" pitchFamily="34" charset="0"/>
              <a:buChar char="•"/>
            </a:pPr>
            <a:r>
              <a:rPr lang="en-US" sz="1700" dirty="0"/>
              <a:t>How should we group the data flows and data?</a:t>
            </a:r>
          </a:p>
          <a:p>
            <a:pPr marL="228600" lvl="1" indent="-228600">
              <a:spcBef>
                <a:spcPts val="600"/>
              </a:spcBef>
              <a:buClr>
                <a:schemeClr val="tx1"/>
              </a:buClr>
              <a:buFont typeface="Arial" panose="020B0604020202020204" pitchFamily="34" charset="0"/>
              <a:buChar char="•"/>
            </a:pPr>
            <a:r>
              <a:rPr lang="en-US" sz="1700" dirty="0"/>
              <a:t>How can we create monitorable boundaries?</a:t>
            </a:r>
          </a:p>
          <a:p>
            <a:pPr marL="228600" lvl="1" indent="-228600">
              <a:spcBef>
                <a:spcPts val="600"/>
              </a:spcBef>
              <a:buClr>
                <a:schemeClr val="tx1"/>
              </a:buClr>
              <a:buFont typeface="Arial" panose="020B0604020202020204" pitchFamily="34" charset="0"/>
              <a:buChar char="•"/>
            </a:pPr>
            <a:r>
              <a:rPr lang="en-US" sz="1700" dirty="0"/>
              <a:t>Where are areas of implicit trust?</a:t>
            </a:r>
          </a:p>
        </p:txBody>
      </p:sp>
      <p:sp>
        <p:nvSpPr>
          <p:cNvPr id="5" name="Slide Number Placeholder 4">
            <a:extLst>
              <a:ext uri="{FF2B5EF4-FFF2-40B4-BE49-F238E27FC236}">
                <a16:creationId xmlns:a16="http://schemas.microsoft.com/office/drawing/2014/main" id="{01751784-C44C-9C56-CBA3-66E062D99F8A}"/>
              </a:ext>
            </a:extLst>
          </p:cNvPr>
          <p:cNvSpPr>
            <a:spLocks noGrp="1"/>
          </p:cNvSpPr>
          <p:nvPr>
            <p:ph type="sldNum" sz="quarter" idx="12"/>
          </p:nvPr>
        </p:nvSpPr>
        <p:spPr/>
        <p:txBody>
          <a:bodyPr/>
          <a:lstStyle/>
          <a:p>
            <a:fld id="{11C33BF6-489D-4669-8730-4F429D34E035}" type="slidenum">
              <a:rPr lang="en-US" smtClean="0"/>
              <a:t>42</a:t>
            </a:fld>
            <a:endParaRPr lang="en-US"/>
          </a:p>
        </p:txBody>
      </p:sp>
    </p:spTree>
    <p:extLst>
      <p:ext uri="{BB962C8B-B14F-4D97-AF65-F5344CB8AC3E}">
        <p14:creationId xmlns:p14="http://schemas.microsoft.com/office/powerpoint/2010/main" val="1204583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light&#10;&#10;Description automatically generated">
            <a:extLst>
              <a:ext uri="{FF2B5EF4-FFF2-40B4-BE49-F238E27FC236}">
                <a16:creationId xmlns:a16="http://schemas.microsoft.com/office/drawing/2014/main" id="{544CD7BD-37FE-F703-11B6-C7C1E2A06C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47955" y="1049147"/>
            <a:ext cx="7958985" cy="2931361"/>
          </a:xfrm>
        </p:spPr>
      </p:pic>
      <p:sp>
        <p:nvSpPr>
          <p:cNvPr id="2" name="Title 1">
            <a:extLst>
              <a:ext uri="{FF2B5EF4-FFF2-40B4-BE49-F238E27FC236}">
                <a16:creationId xmlns:a16="http://schemas.microsoft.com/office/drawing/2014/main" id="{C74CACB7-CF14-D65A-6FC7-5E37A2C5063F}"/>
              </a:ext>
            </a:extLst>
          </p:cNvPr>
          <p:cNvSpPr>
            <a:spLocks noGrp="1"/>
          </p:cNvSpPr>
          <p:nvPr>
            <p:ph type="title"/>
          </p:nvPr>
        </p:nvSpPr>
        <p:spPr/>
        <p:txBody>
          <a:bodyPr/>
          <a:lstStyle/>
          <a:p>
            <a:r>
              <a:rPr lang="en-US" dirty="0"/>
              <a:t>Secure Information Architecture in Practice</a:t>
            </a:r>
          </a:p>
        </p:txBody>
      </p:sp>
      <p:sp>
        <p:nvSpPr>
          <p:cNvPr id="6" name="Text Placeholder 5">
            <a:extLst>
              <a:ext uri="{FF2B5EF4-FFF2-40B4-BE49-F238E27FC236}">
                <a16:creationId xmlns:a16="http://schemas.microsoft.com/office/drawing/2014/main" id="{10F89C1D-A452-0685-0817-D841CD534367}"/>
              </a:ext>
            </a:extLst>
          </p:cNvPr>
          <p:cNvSpPr>
            <a:spLocks noGrp="1"/>
          </p:cNvSpPr>
          <p:nvPr>
            <p:ph sz="half" idx="2"/>
          </p:nvPr>
        </p:nvSpPr>
        <p:spPr>
          <a:xfrm>
            <a:off x="1517135" y="3508087"/>
            <a:ext cx="8826910" cy="2312886"/>
          </a:xfrm>
        </p:spPr>
        <p:txBody>
          <a:bodyPr>
            <a:normAutofit fontScale="85000" lnSpcReduction="10000"/>
          </a:bodyPr>
          <a:lstStyle/>
          <a:p>
            <a:pPr marL="0" indent="0">
              <a:spcBef>
                <a:spcPts val="600"/>
              </a:spcBef>
              <a:buClr>
                <a:schemeClr val="tx1"/>
              </a:buClr>
              <a:buNone/>
            </a:pPr>
            <a:r>
              <a:rPr lang="en-US" sz="1700" dirty="0"/>
              <a:t>Key data is used between communicating equipment when sensing and commanding a critical function in the system. This information is best understood by the engineering staff, who should help inform:</a:t>
            </a:r>
          </a:p>
          <a:p>
            <a:pPr>
              <a:spcBef>
                <a:spcPts val="600"/>
              </a:spcBef>
              <a:buClr>
                <a:schemeClr val="tx1"/>
              </a:buClr>
            </a:pPr>
            <a:r>
              <a:rPr lang="en-US" sz="1700" dirty="0"/>
              <a:t>Monitoring Policy and Rules</a:t>
            </a:r>
          </a:p>
          <a:p>
            <a:pPr>
              <a:spcBef>
                <a:spcPts val="600"/>
              </a:spcBef>
              <a:buClr>
                <a:schemeClr val="tx1"/>
              </a:buClr>
            </a:pPr>
            <a:r>
              <a:rPr lang="en-US" sz="1700" dirty="0"/>
              <a:t>Firewall Policy and Rules</a:t>
            </a:r>
          </a:p>
          <a:p>
            <a:pPr>
              <a:spcBef>
                <a:spcPts val="600"/>
              </a:spcBef>
              <a:buClr>
                <a:schemeClr val="tx1"/>
              </a:buClr>
            </a:pPr>
            <a:r>
              <a:rPr lang="en-US" sz="1700" dirty="0"/>
              <a:t>Network Segmentation</a:t>
            </a:r>
          </a:p>
          <a:p>
            <a:pPr>
              <a:spcBef>
                <a:spcPts val="600"/>
              </a:spcBef>
              <a:buClr>
                <a:schemeClr val="tx1"/>
              </a:buClr>
            </a:pPr>
            <a:endParaRPr lang="en-US" sz="1700" dirty="0"/>
          </a:p>
          <a:p>
            <a:pPr marL="0" indent="0">
              <a:spcBef>
                <a:spcPts val="600"/>
              </a:spcBef>
              <a:buClr>
                <a:schemeClr val="tx1"/>
              </a:buClr>
              <a:buNone/>
            </a:pPr>
            <a:r>
              <a:rPr lang="en-US" sz="1700" dirty="0"/>
              <a:t>For example, the heartbeat signal that is often used in microgrid installations between the energy management system (EMS) and the BESS Controller to allow for power mode commands to be accepted could be seen as a key piece of data that should be protected and monitored for.</a:t>
            </a:r>
          </a:p>
        </p:txBody>
      </p:sp>
      <p:sp>
        <p:nvSpPr>
          <p:cNvPr id="5" name="Slide Number Placeholder 4">
            <a:extLst>
              <a:ext uri="{FF2B5EF4-FFF2-40B4-BE49-F238E27FC236}">
                <a16:creationId xmlns:a16="http://schemas.microsoft.com/office/drawing/2014/main" id="{01751784-C44C-9C56-CBA3-66E062D99F8A}"/>
              </a:ext>
            </a:extLst>
          </p:cNvPr>
          <p:cNvSpPr>
            <a:spLocks noGrp="1"/>
          </p:cNvSpPr>
          <p:nvPr>
            <p:ph type="sldNum" sz="quarter" idx="12"/>
          </p:nvPr>
        </p:nvSpPr>
        <p:spPr/>
        <p:txBody>
          <a:bodyPr/>
          <a:lstStyle/>
          <a:p>
            <a:fld id="{11C33BF6-489D-4669-8730-4F429D34E035}" type="slidenum">
              <a:rPr lang="en-US" smtClean="0"/>
              <a:t>43</a:t>
            </a:fld>
            <a:endParaRPr lang="en-US"/>
          </a:p>
        </p:txBody>
      </p:sp>
    </p:spTree>
    <p:extLst>
      <p:ext uri="{BB962C8B-B14F-4D97-AF65-F5344CB8AC3E}">
        <p14:creationId xmlns:p14="http://schemas.microsoft.com/office/powerpoint/2010/main" val="3533204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652A-EF16-63B1-6B37-DA8DC8C26EBF}"/>
              </a:ext>
            </a:extLst>
          </p:cNvPr>
          <p:cNvSpPr>
            <a:spLocks noGrp="1"/>
          </p:cNvSpPr>
          <p:nvPr>
            <p:ph type="title"/>
          </p:nvPr>
        </p:nvSpPr>
        <p:spPr/>
        <p:txBody>
          <a:bodyPr/>
          <a:lstStyle/>
          <a:p>
            <a:r>
              <a:rPr lang="en-US"/>
              <a:t>Design Simplification</a:t>
            </a:r>
          </a:p>
        </p:txBody>
      </p:sp>
      <p:sp>
        <p:nvSpPr>
          <p:cNvPr id="3" name="Content Placeholder 2">
            <a:extLst>
              <a:ext uri="{FF2B5EF4-FFF2-40B4-BE49-F238E27FC236}">
                <a16:creationId xmlns:a16="http://schemas.microsoft.com/office/drawing/2014/main" id="{CAD326C6-6F6D-86FF-9C61-5E40C2375F04}"/>
              </a:ext>
            </a:extLst>
          </p:cNvPr>
          <p:cNvSpPr>
            <a:spLocks noGrp="1"/>
          </p:cNvSpPr>
          <p:nvPr>
            <p:ph idx="1"/>
          </p:nvPr>
        </p:nvSpPr>
        <p:spPr/>
        <p:txBody>
          <a:bodyPr>
            <a:normAutofit fontScale="92500" lnSpcReduction="10000"/>
          </a:bodyPr>
          <a:lstStyle/>
          <a:p>
            <a:r>
              <a:rPr lang="en-US"/>
              <a:t>How do I determine what features of my system are not absolutely necessary to achieve the critical functions?</a:t>
            </a:r>
          </a:p>
        </p:txBody>
      </p:sp>
      <p:sp>
        <p:nvSpPr>
          <p:cNvPr id="6" name="Text Placeholder 5">
            <a:extLst>
              <a:ext uri="{FF2B5EF4-FFF2-40B4-BE49-F238E27FC236}">
                <a16:creationId xmlns:a16="http://schemas.microsoft.com/office/drawing/2014/main" id="{D95201BB-199E-0F84-3D8D-52692F9166AF}"/>
              </a:ext>
            </a:extLst>
          </p:cNvPr>
          <p:cNvSpPr>
            <a:spLocks noGrp="1"/>
          </p:cNvSpPr>
          <p:nvPr>
            <p:ph type="body" sz="quarter" idx="14"/>
          </p:nvPr>
        </p:nvSpPr>
        <p:spPr/>
        <p:txBody>
          <a:bodyPr/>
          <a:lstStyle/>
          <a:p>
            <a:r>
              <a:rPr lang="en-US" dirty="0"/>
              <a:t>Are all of the elements of my design actually required?</a:t>
            </a:r>
          </a:p>
          <a:p>
            <a:r>
              <a:rPr lang="en-US" dirty="0"/>
              <a:t>How do I reduce complication?</a:t>
            </a:r>
          </a:p>
          <a:p>
            <a:r>
              <a:rPr lang="en-US" dirty="0"/>
              <a:t>What do I lose by simplifying?</a:t>
            </a:r>
          </a:p>
        </p:txBody>
      </p:sp>
      <p:sp>
        <p:nvSpPr>
          <p:cNvPr id="7" name="Text Placeholder 6">
            <a:extLst>
              <a:ext uri="{FF2B5EF4-FFF2-40B4-BE49-F238E27FC236}">
                <a16:creationId xmlns:a16="http://schemas.microsoft.com/office/drawing/2014/main" id="{EA9D4CF0-CF6C-E83E-94FB-6ED6F8688725}"/>
              </a:ext>
            </a:extLst>
          </p:cNvPr>
          <p:cNvSpPr>
            <a:spLocks noGrp="1"/>
          </p:cNvSpPr>
          <p:nvPr>
            <p:ph type="body" sz="quarter" idx="15"/>
          </p:nvPr>
        </p:nvSpPr>
        <p:spPr/>
        <p:txBody>
          <a:bodyPr/>
          <a:lstStyle/>
          <a:p>
            <a:r>
              <a:rPr lang="en-US"/>
              <a:t>Graphic adapted from: http://www.slideshare.net/BabasabPatil/product-design-ppt-doms</a:t>
            </a:r>
          </a:p>
        </p:txBody>
      </p:sp>
      <p:pic>
        <p:nvPicPr>
          <p:cNvPr id="13" name="Picture Placeholder 12">
            <a:extLst>
              <a:ext uri="{FF2B5EF4-FFF2-40B4-BE49-F238E27FC236}">
                <a16:creationId xmlns:a16="http://schemas.microsoft.com/office/drawing/2014/main" id="{8D5EDA54-6B61-FD5E-A887-E19F59C89F1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10110" y="2738143"/>
            <a:ext cx="6858000" cy="2041878"/>
          </a:xfrm>
        </p:spPr>
      </p:pic>
      <p:sp>
        <p:nvSpPr>
          <p:cNvPr id="4" name="Slide Number Placeholder 3">
            <a:extLst>
              <a:ext uri="{FF2B5EF4-FFF2-40B4-BE49-F238E27FC236}">
                <a16:creationId xmlns:a16="http://schemas.microsoft.com/office/drawing/2014/main" id="{20FA565A-6EC0-FBC5-8BBD-7713372BB3C4}"/>
              </a:ext>
            </a:extLst>
          </p:cNvPr>
          <p:cNvSpPr>
            <a:spLocks noGrp="1"/>
          </p:cNvSpPr>
          <p:nvPr>
            <p:ph type="sldNum" sz="quarter" idx="12"/>
          </p:nvPr>
        </p:nvSpPr>
        <p:spPr/>
        <p:txBody>
          <a:bodyPr/>
          <a:lstStyle/>
          <a:p>
            <a:fld id="{11C33BF6-489D-4669-8730-4F429D34E035}" type="slidenum">
              <a:rPr lang="en-US" smtClean="0"/>
              <a:t>44</a:t>
            </a:fld>
            <a:endParaRPr lang="en-US"/>
          </a:p>
        </p:txBody>
      </p:sp>
    </p:spTree>
    <p:extLst>
      <p:ext uri="{BB962C8B-B14F-4D97-AF65-F5344CB8AC3E}">
        <p14:creationId xmlns:p14="http://schemas.microsoft.com/office/powerpoint/2010/main" val="1745845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652A-EF16-63B1-6B37-DA8DC8C26EBF}"/>
              </a:ext>
            </a:extLst>
          </p:cNvPr>
          <p:cNvSpPr>
            <a:spLocks noGrp="1"/>
          </p:cNvSpPr>
          <p:nvPr>
            <p:ph type="title"/>
          </p:nvPr>
        </p:nvSpPr>
        <p:spPr/>
        <p:txBody>
          <a:bodyPr/>
          <a:lstStyle/>
          <a:p>
            <a:r>
              <a:rPr lang="en-US" dirty="0"/>
              <a:t>Design Simplification in Practice</a:t>
            </a:r>
          </a:p>
        </p:txBody>
      </p:sp>
      <p:sp>
        <p:nvSpPr>
          <p:cNvPr id="3" name="Content Placeholder 2">
            <a:extLst>
              <a:ext uri="{FF2B5EF4-FFF2-40B4-BE49-F238E27FC236}">
                <a16:creationId xmlns:a16="http://schemas.microsoft.com/office/drawing/2014/main" id="{CAD326C6-6F6D-86FF-9C61-5E40C2375F04}"/>
              </a:ext>
            </a:extLst>
          </p:cNvPr>
          <p:cNvSpPr>
            <a:spLocks noGrp="1"/>
          </p:cNvSpPr>
          <p:nvPr>
            <p:ph sz="half" idx="1"/>
          </p:nvPr>
        </p:nvSpPr>
        <p:spPr>
          <a:xfrm>
            <a:off x="1123734" y="1501903"/>
            <a:ext cx="5181600" cy="4033658"/>
          </a:xfrm>
        </p:spPr>
        <p:txBody>
          <a:bodyPr>
            <a:normAutofit fontScale="85000" lnSpcReduction="20000"/>
          </a:bodyPr>
          <a:lstStyle/>
          <a:p>
            <a:pPr marL="0" indent="0">
              <a:buNone/>
            </a:pPr>
            <a:r>
              <a:rPr lang="en-US" dirty="0"/>
              <a:t>Cell modems are often installed in systems to provide a digital communication between a vendor and their equipment such as a BESS installation.</a:t>
            </a:r>
          </a:p>
          <a:p>
            <a:pPr marL="0" indent="0">
              <a:buNone/>
            </a:pPr>
            <a:endParaRPr lang="en-US" dirty="0"/>
          </a:p>
          <a:p>
            <a:pPr marL="0" indent="0">
              <a:buNone/>
            </a:pPr>
            <a:r>
              <a:rPr lang="en-US" dirty="0"/>
              <a:t>This path is often redundant to a physical communication path through a site firewall and site router to an EMS service. Design Simplification would suggest removing this “alternate” path and require communication only through the firewall.</a:t>
            </a:r>
          </a:p>
        </p:txBody>
      </p:sp>
      <p:sp>
        <p:nvSpPr>
          <p:cNvPr id="4" name="Slide Number Placeholder 3">
            <a:extLst>
              <a:ext uri="{FF2B5EF4-FFF2-40B4-BE49-F238E27FC236}">
                <a16:creationId xmlns:a16="http://schemas.microsoft.com/office/drawing/2014/main" id="{20FA565A-6EC0-FBC5-8BBD-7713372BB3C4}"/>
              </a:ext>
            </a:extLst>
          </p:cNvPr>
          <p:cNvSpPr>
            <a:spLocks noGrp="1"/>
          </p:cNvSpPr>
          <p:nvPr>
            <p:ph type="sldNum" sz="quarter" idx="12"/>
          </p:nvPr>
        </p:nvSpPr>
        <p:spPr/>
        <p:txBody>
          <a:bodyPr/>
          <a:lstStyle/>
          <a:p>
            <a:fld id="{11C33BF6-489D-4669-8730-4F429D34E035}" type="slidenum">
              <a:rPr lang="en-US" smtClean="0"/>
              <a:t>45</a:t>
            </a:fld>
            <a:endParaRPr lang="en-US"/>
          </a:p>
        </p:txBody>
      </p:sp>
      <p:pic>
        <p:nvPicPr>
          <p:cNvPr id="1026" name="Picture 2" descr="SIERRA WIRELESS AIRLINK LS3000-VERIZON">
            <a:extLst>
              <a:ext uri="{FF2B5EF4-FFF2-40B4-BE49-F238E27FC236}">
                <a16:creationId xmlns:a16="http://schemas.microsoft.com/office/drawing/2014/main" id="{301B3200-2E31-F4B7-0D49-FD9B6DA55B9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46202" y="1501903"/>
            <a:ext cx="3776122" cy="26379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794856-3EDB-65F4-C49C-4D980A325038}"/>
              </a:ext>
            </a:extLst>
          </p:cNvPr>
          <p:cNvSpPr txBox="1"/>
          <p:nvPr/>
        </p:nvSpPr>
        <p:spPr>
          <a:xfrm>
            <a:off x="7344696" y="4147341"/>
            <a:ext cx="4042685" cy="600164"/>
          </a:xfrm>
          <a:prstGeom prst="rect">
            <a:avLst/>
          </a:prstGeom>
          <a:noFill/>
        </p:spPr>
        <p:txBody>
          <a:bodyPr wrap="square">
            <a:spAutoFit/>
          </a:bodyPr>
          <a:lstStyle/>
          <a:p>
            <a:r>
              <a:rPr lang="en-US" sz="1100" dirty="0"/>
              <a:t>Image source: https://www.radwell.com/Shop?source=GoogleShopping&amp;IgnoreRedirect=true&amp;ItemSingleId=195062231</a:t>
            </a:r>
          </a:p>
        </p:txBody>
      </p:sp>
    </p:spTree>
    <p:extLst>
      <p:ext uri="{BB962C8B-B14F-4D97-AF65-F5344CB8AC3E}">
        <p14:creationId xmlns:p14="http://schemas.microsoft.com/office/powerpoint/2010/main" val="3160806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816-A6C0-5646-49A1-E3F33F69C5B7}"/>
              </a:ext>
            </a:extLst>
          </p:cNvPr>
          <p:cNvSpPr>
            <a:spLocks noGrp="1"/>
          </p:cNvSpPr>
          <p:nvPr>
            <p:ph type="title"/>
          </p:nvPr>
        </p:nvSpPr>
        <p:spPr/>
        <p:txBody>
          <a:bodyPr/>
          <a:lstStyle/>
          <a:p>
            <a:r>
              <a:rPr lang="en-US"/>
              <a:t>Layered Defenses</a:t>
            </a:r>
          </a:p>
        </p:txBody>
      </p:sp>
      <p:sp>
        <p:nvSpPr>
          <p:cNvPr id="3" name="Content Placeholder 2">
            <a:extLst>
              <a:ext uri="{FF2B5EF4-FFF2-40B4-BE49-F238E27FC236}">
                <a16:creationId xmlns:a16="http://schemas.microsoft.com/office/drawing/2014/main" id="{A48F4D89-C646-7B42-D2CC-8BD3658D66D7}"/>
              </a:ext>
            </a:extLst>
          </p:cNvPr>
          <p:cNvSpPr>
            <a:spLocks noGrp="1"/>
          </p:cNvSpPr>
          <p:nvPr>
            <p:ph idx="1"/>
          </p:nvPr>
        </p:nvSpPr>
        <p:spPr>
          <a:xfrm>
            <a:off x="938150" y="1453354"/>
            <a:ext cx="3204255" cy="2274441"/>
          </a:xfrm>
        </p:spPr>
        <p:txBody>
          <a:bodyPr>
            <a:normAutofit fontScale="92500" lnSpcReduction="10000"/>
          </a:bodyPr>
          <a:lstStyle/>
          <a:p>
            <a:r>
              <a:rPr lang="en-US" sz="3200" dirty="0"/>
              <a:t>How do I create the best compilation of system defenses?</a:t>
            </a:r>
          </a:p>
        </p:txBody>
      </p:sp>
      <p:pic>
        <p:nvPicPr>
          <p:cNvPr id="9" name="Picture Placeholder 8">
            <a:extLst>
              <a:ext uri="{FF2B5EF4-FFF2-40B4-BE49-F238E27FC236}">
                <a16:creationId xmlns:a16="http://schemas.microsoft.com/office/drawing/2014/main" id="{805B2D91-9618-C25C-805A-6299BBD699D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341" y="1790710"/>
            <a:ext cx="7009986" cy="2461976"/>
          </a:xfrm>
        </p:spPr>
      </p:pic>
      <p:sp>
        <p:nvSpPr>
          <p:cNvPr id="7" name="Text Placeholder 6">
            <a:extLst>
              <a:ext uri="{FF2B5EF4-FFF2-40B4-BE49-F238E27FC236}">
                <a16:creationId xmlns:a16="http://schemas.microsoft.com/office/drawing/2014/main" id="{6B22C9A6-71F5-2FE8-6477-7A0BC25582AB}"/>
              </a:ext>
            </a:extLst>
          </p:cNvPr>
          <p:cNvSpPr>
            <a:spLocks noGrp="1"/>
          </p:cNvSpPr>
          <p:nvPr>
            <p:ph type="body" sz="quarter" idx="15"/>
          </p:nvPr>
        </p:nvSpPr>
        <p:spPr>
          <a:xfrm>
            <a:off x="4853050" y="4757386"/>
            <a:ext cx="5128757" cy="596902"/>
          </a:xfrm>
        </p:spPr>
        <p:txBody>
          <a:bodyPr/>
          <a:lstStyle/>
          <a:p>
            <a:r>
              <a:rPr lang="en-US" dirty="0"/>
              <a:t>Reason’s Swiss Cheese Model adapted from: </a:t>
            </a:r>
            <a:r>
              <a:rPr lang="en-US" dirty="0">
                <a:hlinkClick r:id="rId4"/>
              </a:rPr>
              <a:t>https://skybrary.aero/articles/james-reason-hf-model</a:t>
            </a:r>
            <a:endParaRPr lang="en-US" dirty="0"/>
          </a:p>
        </p:txBody>
      </p:sp>
      <p:sp>
        <p:nvSpPr>
          <p:cNvPr id="4" name="Slide Number Placeholder 3">
            <a:extLst>
              <a:ext uri="{FF2B5EF4-FFF2-40B4-BE49-F238E27FC236}">
                <a16:creationId xmlns:a16="http://schemas.microsoft.com/office/drawing/2014/main" id="{C6A9704C-5073-C674-048F-CDBC5557C9E1}"/>
              </a:ext>
            </a:extLst>
          </p:cNvPr>
          <p:cNvSpPr>
            <a:spLocks noGrp="1"/>
          </p:cNvSpPr>
          <p:nvPr>
            <p:ph type="sldNum" sz="quarter" idx="12"/>
          </p:nvPr>
        </p:nvSpPr>
        <p:spPr/>
        <p:txBody>
          <a:bodyPr/>
          <a:lstStyle/>
          <a:p>
            <a:fld id="{11C33BF6-489D-4669-8730-4F429D34E035}" type="slidenum">
              <a:rPr lang="en-US" smtClean="0"/>
              <a:t>46</a:t>
            </a:fld>
            <a:endParaRPr lang="en-US"/>
          </a:p>
        </p:txBody>
      </p:sp>
    </p:spTree>
    <p:extLst>
      <p:ext uri="{BB962C8B-B14F-4D97-AF65-F5344CB8AC3E}">
        <p14:creationId xmlns:p14="http://schemas.microsoft.com/office/powerpoint/2010/main" val="412118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816-A6C0-5646-49A1-E3F33F69C5B7}"/>
              </a:ext>
            </a:extLst>
          </p:cNvPr>
          <p:cNvSpPr>
            <a:spLocks noGrp="1"/>
          </p:cNvSpPr>
          <p:nvPr>
            <p:ph type="title"/>
          </p:nvPr>
        </p:nvSpPr>
        <p:spPr/>
        <p:txBody>
          <a:bodyPr/>
          <a:lstStyle/>
          <a:p>
            <a:r>
              <a:rPr lang="en-US" dirty="0"/>
              <a:t>Layered Defenses in Practice</a:t>
            </a:r>
          </a:p>
        </p:txBody>
      </p:sp>
      <p:sp>
        <p:nvSpPr>
          <p:cNvPr id="3" name="Content Placeholder 2">
            <a:extLst>
              <a:ext uri="{FF2B5EF4-FFF2-40B4-BE49-F238E27FC236}">
                <a16:creationId xmlns:a16="http://schemas.microsoft.com/office/drawing/2014/main" id="{A48F4D89-C646-7B42-D2CC-8BD3658D66D7}"/>
              </a:ext>
            </a:extLst>
          </p:cNvPr>
          <p:cNvSpPr>
            <a:spLocks noGrp="1"/>
          </p:cNvSpPr>
          <p:nvPr>
            <p:ph sz="half" idx="1"/>
          </p:nvPr>
        </p:nvSpPr>
        <p:spPr/>
        <p:txBody>
          <a:bodyPr>
            <a:normAutofit lnSpcReduction="10000"/>
          </a:bodyPr>
          <a:lstStyle/>
          <a:p>
            <a:r>
              <a:rPr lang="en-US" sz="3200" dirty="0"/>
              <a:t>Network Segmentation</a:t>
            </a:r>
          </a:p>
          <a:p>
            <a:r>
              <a:rPr lang="en-US" sz="3200" dirty="0"/>
              <a:t>Access Control (i.e. passwords, RBAC, etc.)</a:t>
            </a:r>
          </a:p>
          <a:p>
            <a:r>
              <a:rPr lang="en-US" sz="3200" dirty="0"/>
              <a:t>Monitoring</a:t>
            </a:r>
          </a:p>
          <a:p>
            <a:r>
              <a:rPr lang="en-US" sz="3200" dirty="0"/>
              <a:t>Backups</a:t>
            </a:r>
          </a:p>
          <a:p>
            <a:r>
              <a:rPr lang="en-US" sz="3200" dirty="0"/>
              <a:t>Updates</a:t>
            </a:r>
          </a:p>
          <a:p>
            <a:r>
              <a:rPr lang="en-US" sz="3200" dirty="0"/>
              <a:t>Physical Access Control</a:t>
            </a:r>
          </a:p>
          <a:p>
            <a:r>
              <a:rPr lang="en-US" sz="3200" dirty="0"/>
              <a:t>Etc.</a:t>
            </a:r>
          </a:p>
          <a:p>
            <a:endParaRPr lang="en-US" sz="3200" dirty="0"/>
          </a:p>
        </p:txBody>
      </p:sp>
      <p:sp>
        <p:nvSpPr>
          <p:cNvPr id="4" name="Slide Number Placeholder 3">
            <a:extLst>
              <a:ext uri="{FF2B5EF4-FFF2-40B4-BE49-F238E27FC236}">
                <a16:creationId xmlns:a16="http://schemas.microsoft.com/office/drawing/2014/main" id="{C6A9704C-5073-C674-048F-CDBC5557C9E1}"/>
              </a:ext>
            </a:extLst>
          </p:cNvPr>
          <p:cNvSpPr>
            <a:spLocks noGrp="1"/>
          </p:cNvSpPr>
          <p:nvPr>
            <p:ph type="sldNum" sz="quarter" idx="12"/>
          </p:nvPr>
        </p:nvSpPr>
        <p:spPr/>
        <p:txBody>
          <a:bodyPr/>
          <a:lstStyle/>
          <a:p>
            <a:fld id="{11C33BF6-489D-4669-8730-4F429D34E035}" type="slidenum">
              <a:rPr lang="en-US" smtClean="0"/>
              <a:t>47</a:t>
            </a:fld>
            <a:endParaRPr lang="en-US"/>
          </a:p>
        </p:txBody>
      </p:sp>
      <p:sp>
        <p:nvSpPr>
          <p:cNvPr id="6" name="Content Placeholder 5">
            <a:extLst>
              <a:ext uri="{FF2B5EF4-FFF2-40B4-BE49-F238E27FC236}">
                <a16:creationId xmlns:a16="http://schemas.microsoft.com/office/drawing/2014/main" id="{758550DF-8EE1-2C13-A7A3-6C1E4277EC00}"/>
              </a:ext>
            </a:extLst>
          </p:cNvPr>
          <p:cNvSpPr>
            <a:spLocks noGrp="1"/>
          </p:cNvSpPr>
          <p:nvPr>
            <p:ph sz="half" idx="2"/>
          </p:nvPr>
        </p:nvSpPr>
        <p:spPr/>
        <p:txBody>
          <a:bodyPr>
            <a:normAutofit lnSpcReduction="10000"/>
          </a:bodyPr>
          <a:lstStyle/>
          <a:p>
            <a:r>
              <a:rPr lang="en-US" dirty="0"/>
              <a:t>PLC Mode Keys</a:t>
            </a:r>
          </a:p>
          <a:p>
            <a:r>
              <a:rPr lang="en-US" dirty="0"/>
              <a:t>Analog Circuitry</a:t>
            </a:r>
          </a:p>
          <a:p>
            <a:r>
              <a:rPr lang="en-US" dirty="0"/>
              <a:t>Manual Modes of Operation</a:t>
            </a:r>
          </a:p>
          <a:p>
            <a:r>
              <a:rPr lang="en-US" dirty="0"/>
              <a:t>Feasibility Checks in Process Logic</a:t>
            </a:r>
          </a:p>
          <a:p>
            <a:r>
              <a:rPr lang="en-US" dirty="0"/>
              <a:t>Etc.</a:t>
            </a:r>
          </a:p>
        </p:txBody>
      </p:sp>
      <p:sp>
        <p:nvSpPr>
          <p:cNvPr id="5" name="Content Placeholder 2">
            <a:extLst>
              <a:ext uri="{FF2B5EF4-FFF2-40B4-BE49-F238E27FC236}">
                <a16:creationId xmlns:a16="http://schemas.microsoft.com/office/drawing/2014/main" id="{D19C35E6-164D-A56C-DA80-B598B02AB5A2}"/>
              </a:ext>
            </a:extLst>
          </p:cNvPr>
          <p:cNvSpPr txBox="1">
            <a:spLocks/>
          </p:cNvSpPr>
          <p:nvPr/>
        </p:nvSpPr>
        <p:spPr>
          <a:xfrm>
            <a:off x="914400" y="1253332"/>
            <a:ext cx="5181600" cy="572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Cybersecurity Controls</a:t>
            </a:r>
          </a:p>
        </p:txBody>
      </p:sp>
      <p:sp>
        <p:nvSpPr>
          <p:cNvPr id="8" name="Content Placeholder 2">
            <a:extLst>
              <a:ext uri="{FF2B5EF4-FFF2-40B4-BE49-F238E27FC236}">
                <a16:creationId xmlns:a16="http://schemas.microsoft.com/office/drawing/2014/main" id="{2A1959D2-20EC-A908-4CCF-18B0FD8DC425}"/>
              </a:ext>
            </a:extLst>
          </p:cNvPr>
          <p:cNvSpPr txBox="1">
            <a:spLocks/>
          </p:cNvSpPr>
          <p:nvPr/>
        </p:nvSpPr>
        <p:spPr>
          <a:xfrm>
            <a:off x="6081252" y="1253331"/>
            <a:ext cx="5181600" cy="572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Engineering Controls</a:t>
            </a:r>
          </a:p>
        </p:txBody>
      </p:sp>
      <p:sp>
        <p:nvSpPr>
          <p:cNvPr id="9" name="Rectangle 8">
            <a:extLst>
              <a:ext uri="{FF2B5EF4-FFF2-40B4-BE49-F238E27FC236}">
                <a16:creationId xmlns:a16="http://schemas.microsoft.com/office/drawing/2014/main" id="{7DE7CD5C-0AC4-55EF-3B2D-D91B76BA6683}"/>
              </a:ext>
            </a:extLst>
          </p:cNvPr>
          <p:cNvSpPr/>
          <p:nvPr/>
        </p:nvSpPr>
        <p:spPr>
          <a:xfrm>
            <a:off x="2379406" y="5417574"/>
            <a:ext cx="3490452" cy="7593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 Likelihood</a:t>
            </a:r>
          </a:p>
        </p:txBody>
      </p:sp>
      <p:sp>
        <p:nvSpPr>
          <p:cNvPr id="10" name="Rectangle 9">
            <a:extLst>
              <a:ext uri="{FF2B5EF4-FFF2-40B4-BE49-F238E27FC236}">
                <a16:creationId xmlns:a16="http://schemas.microsoft.com/office/drawing/2014/main" id="{DE0F63BF-D9C9-9679-336B-715ED9657B89}"/>
              </a:ext>
            </a:extLst>
          </p:cNvPr>
          <p:cNvSpPr/>
          <p:nvPr/>
        </p:nvSpPr>
        <p:spPr>
          <a:xfrm>
            <a:off x="7863348" y="4144297"/>
            <a:ext cx="3490452" cy="7593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 Impacts</a:t>
            </a:r>
          </a:p>
        </p:txBody>
      </p:sp>
    </p:spTree>
    <p:extLst>
      <p:ext uri="{BB962C8B-B14F-4D97-AF65-F5344CB8AC3E}">
        <p14:creationId xmlns:p14="http://schemas.microsoft.com/office/powerpoint/2010/main" val="3387488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68BC-DAD6-A902-7E96-AFAB7972604C}"/>
              </a:ext>
            </a:extLst>
          </p:cNvPr>
          <p:cNvSpPr>
            <a:spLocks noGrp="1"/>
          </p:cNvSpPr>
          <p:nvPr>
            <p:ph type="title"/>
          </p:nvPr>
        </p:nvSpPr>
        <p:spPr/>
        <p:txBody>
          <a:bodyPr/>
          <a:lstStyle/>
          <a:p>
            <a:r>
              <a:rPr lang="en-US"/>
              <a:t>Active Defense</a:t>
            </a:r>
          </a:p>
        </p:txBody>
      </p:sp>
      <p:sp>
        <p:nvSpPr>
          <p:cNvPr id="3" name="Content Placeholder 2">
            <a:extLst>
              <a:ext uri="{FF2B5EF4-FFF2-40B4-BE49-F238E27FC236}">
                <a16:creationId xmlns:a16="http://schemas.microsoft.com/office/drawing/2014/main" id="{8FAD5055-7EFD-A2E8-9B37-CF2F358069D0}"/>
              </a:ext>
            </a:extLst>
          </p:cNvPr>
          <p:cNvSpPr>
            <a:spLocks noGrp="1"/>
          </p:cNvSpPr>
          <p:nvPr>
            <p:ph idx="1"/>
          </p:nvPr>
        </p:nvSpPr>
        <p:spPr/>
        <p:txBody>
          <a:bodyPr/>
          <a:lstStyle/>
          <a:p>
            <a:r>
              <a:rPr lang="en-US"/>
              <a:t>How do I proactively prepare to defend my system from any threat?</a:t>
            </a:r>
          </a:p>
        </p:txBody>
      </p:sp>
      <p:sp>
        <p:nvSpPr>
          <p:cNvPr id="6" name="Text Placeholder 5">
            <a:extLst>
              <a:ext uri="{FF2B5EF4-FFF2-40B4-BE49-F238E27FC236}">
                <a16:creationId xmlns:a16="http://schemas.microsoft.com/office/drawing/2014/main" id="{6370EFEC-21ED-F1CF-0BEA-F034F64DE4E0}"/>
              </a:ext>
            </a:extLst>
          </p:cNvPr>
          <p:cNvSpPr>
            <a:spLocks noGrp="1"/>
          </p:cNvSpPr>
          <p:nvPr>
            <p:ph type="body" sz="quarter" idx="14"/>
          </p:nvPr>
        </p:nvSpPr>
        <p:spPr/>
        <p:txBody>
          <a:bodyPr/>
          <a:lstStyle/>
          <a:p>
            <a:r>
              <a:rPr lang="en-US" dirty="0"/>
              <a:t>How do I protect what I designed?</a:t>
            </a:r>
          </a:p>
          <a:p>
            <a:r>
              <a:rPr lang="en-US" dirty="0"/>
              <a:t>How can engineers and IT collaborate in defense?</a:t>
            </a:r>
          </a:p>
          <a:p>
            <a:r>
              <a:rPr lang="en-US" dirty="0"/>
              <a:t>How do we exercise/practice defense?</a:t>
            </a:r>
          </a:p>
          <a:p>
            <a:r>
              <a:rPr lang="en-US" dirty="0"/>
              <a:t>Have we developed policies and procedures?</a:t>
            </a:r>
          </a:p>
        </p:txBody>
      </p:sp>
      <p:sp>
        <p:nvSpPr>
          <p:cNvPr id="7" name="Text Placeholder 6">
            <a:extLst>
              <a:ext uri="{FF2B5EF4-FFF2-40B4-BE49-F238E27FC236}">
                <a16:creationId xmlns:a16="http://schemas.microsoft.com/office/drawing/2014/main" id="{AEF4455F-FF61-BDA8-38E1-29522F49C338}"/>
              </a:ext>
            </a:extLst>
          </p:cNvPr>
          <p:cNvSpPr>
            <a:spLocks noGrp="1"/>
          </p:cNvSpPr>
          <p:nvPr>
            <p:ph type="body" sz="quarter" idx="15"/>
          </p:nvPr>
        </p:nvSpPr>
        <p:spPr>
          <a:xfrm>
            <a:off x="4845081" y="4865155"/>
            <a:ext cx="6013419" cy="250825"/>
          </a:xfrm>
        </p:spPr>
        <p:txBody>
          <a:bodyPr/>
          <a:lstStyle/>
          <a:p>
            <a:r>
              <a:rPr lang="en-US" dirty="0"/>
              <a:t>Used with permission from: </a:t>
            </a:r>
            <a:r>
              <a:rPr lang="en-US" dirty="0">
                <a:hlinkClick r:id="rId2">
                  <a:extLst>
                    <a:ext uri="{A12FA001-AC4F-418D-AE19-62706E023703}">
                      <ahyp:hlinkClr xmlns:ahyp="http://schemas.microsoft.com/office/drawing/2018/hyperlinkcolor" val="tx"/>
                    </a:ext>
                  </a:extLst>
                </a:hlinkClick>
              </a:rPr>
              <a:t>https://www.recordedfuture.com/active-cyber-defense-part-2/</a:t>
            </a:r>
            <a:r>
              <a:rPr lang="en-US" dirty="0"/>
              <a:t> </a:t>
            </a:r>
          </a:p>
        </p:txBody>
      </p:sp>
      <p:pic>
        <p:nvPicPr>
          <p:cNvPr id="9" name="Picture 8">
            <a:extLst>
              <a:ext uri="{FF2B5EF4-FFF2-40B4-BE49-F238E27FC236}">
                <a16:creationId xmlns:a16="http://schemas.microsoft.com/office/drawing/2014/main" id="{B8FC4B59-DF1D-2A23-6129-069DB9C2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081" y="2236409"/>
            <a:ext cx="7134870" cy="2413599"/>
          </a:xfrm>
          <a:prstGeom prst="rect">
            <a:avLst/>
          </a:prstGeom>
        </p:spPr>
      </p:pic>
      <p:sp>
        <p:nvSpPr>
          <p:cNvPr id="5" name="Slide Number Placeholder 4">
            <a:extLst>
              <a:ext uri="{FF2B5EF4-FFF2-40B4-BE49-F238E27FC236}">
                <a16:creationId xmlns:a16="http://schemas.microsoft.com/office/drawing/2014/main" id="{7352D00D-2087-11B7-E842-EAB7FE6C8578}"/>
              </a:ext>
            </a:extLst>
          </p:cNvPr>
          <p:cNvSpPr>
            <a:spLocks noGrp="1"/>
          </p:cNvSpPr>
          <p:nvPr>
            <p:ph type="sldNum" sz="quarter" idx="12"/>
          </p:nvPr>
        </p:nvSpPr>
        <p:spPr/>
        <p:txBody>
          <a:bodyPr/>
          <a:lstStyle/>
          <a:p>
            <a:fld id="{11C33BF6-489D-4669-8730-4F429D34E035}" type="slidenum">
              <a:rPr lang="en-US" smtClean="0"/>
              <a:t>48</a:t>
            </a:fld>
            <a:endParaRPr lang="en-US"/>
          </a:p>
        </p:txBody>
      </p:sp>
    </p:spTree>
    <p:extLst>
      <p:ext uri="{BB962C8B-B14F-4D97-AF65-F5344CB8AC3E}">
        <p14:creationId xmlns:p14="http://schemas.microsoft.com/office/powerpoint/2010/main" val="279840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68BC-DAD6-A902-7E96-AFAB7972604C}"/>
              </a:ext>
            </a:extLst>
          </p:cNvPr>
          <p:cNvSpPr>
            <a:spLocks noGrp="1"/>
          </p:cNvSpPr>
          <p:nvPr>
            <p:ph type="title"/>
          </p:nvPr>
        </p:nvSpPr>
        <p:spPr/>
        <p:txBody>
          <a:bodyPr/>
          <a:lstStyle/>
          <a:p>
            <a:r>
              <a:rPr lang="en-US" dirty="0"/>
              <a:t>Active Defense in Practice</a:t>
            </a:r>
          </a:p>
        </p:txBody>
      </p:sp>
      <p:sp>
        <p:nvSpPr>
          <p:cNvPr id="3" name="Content Placeholder 2">
            <a:extLst>
              <a:ext uri="{FF2B5EF4-FFF2-40B4-BE49-F238E27FC236}">
                <a16:creationId xmlns:a16="http://schemas.microsoft.com/office/drawing/2014/main" id="{8FAD5055-7EFD-A2E8-9B37-CF2F358069D0}"/>
              </a:ext>
            </a:extLst>
          </p:cNvPr>
          <p:cNvSpPr>
            <a:spLocks noGrp="1"/>
          </p:cNvSpPr>
          <p:nvPr>
            <p:ph sz="half" idx="1"/>
          </p:nvPr>
        </p:nvSpPr>
        <p:spPr>
          <a:xfrm>
            <a:off x="938151" y="1399023"/>
            <a:ext cx="5181600" cy="4351338"/>
          </a:xfrm>
        </p:spPr>
        <p:txBody>
          <a:bodyPr>
            <a:normAutofit lnSpcReduction="10000"/>
          </a:bodyPr>
          <a:lstStyle/>
          <a:p>
            <a:pPr marL="0" indent="0">
              <a:buNone/>
            </a:pPr>
            <a:r>
              <a:rPr lang="en-US" sz="1800" dirty="0"/>
              <a:t>Operator training includes recognizing indicators, events, or controls available when determining or responding to cyber threats. </a:t>
            </a:r>
          </a:p>
          <a:p>
            <a:pPr marL="0" indent="0">
              <a:buNone/>
            </a:pPr>
            <a:endParaRPr lang="en-US" sz="1800" dirty="0"/>
          </a:p>
          <a:p>
            <a:pPr marL="0" indent="0">
              <a:buNone/>
            </a:pPr>
            <a:r>
              <a:rPr lang="en-US" sz="1800" dirty="0"/>
              <a:t>When the mouse moves without your control, do you have a procedure to help an operator respond correctly?</a:t>
            </a:r>
          </a:p>
          <a:p>
            <a:pPr marL="0" indent="0">
              <a:buNone/>
            </a:pPr>
            <a:endParaRPr lang="en-US" sz="1800" dirty="0"/>
          </a:p>
          <a:p>
            <a:pPr marL="0" indent="0">
              <a:buNone/>
            </a:pPr>
            <a:r>
              <a:rPr lang="en-US" sz="1800" dirty="0"/>
              <a:t>At what point does the IT security team call the OT engineering teams when the IT team detects cyber anomalies?  </a:t>
            </a:r>
          </a:p>
          <a:p>
            <a:pPr marL="0" indent="0">
              <a:buNone/>
            </a:pPr>
            <a:endParaRPr lang="en-US" dirty="0"/>
          </a:p>
          <a:p>
            <a:pPr marL="0" indent="0">
              <a:buNone/>
            </a:pPr>
            <a:r>
              <a:rPr lang="en-US" sz="1900" dirty="0"/>
              <a:t>When is the last time we exercised one of our resilience strategies?</a:t>
            </a:r>
          </a:p>
          <a:p>
            <a:pPr marL="0" indent="0">
              <a:buNone/>
            </a:pPr>
            <a:endParaRPr lang="en-US" dirty="0"/>
          </a:p>
        </p:txBody>
      </p:sp>
      <p:sp>
        <p:nvSpPr>
          <p:cNvPr id="5" name="Slide Number Placeholder 4">
            <a:extLst>
              <a:ext uri="{FF2B5EF4-FFF2-40B4-BE49-F238E27FC236}">
                <a16:creationId xmlns:a16="http://schemas.microsoft.com/office/drawing/2014/main" id="{7352D00D-2087-11B7-E842-EAB7FE6C8578}"/>
              </a:ext>
            </a:extLst>
          </p:cNvPr>
          <p:cNvSpPr>
            <a:spLocks noGrp="1"/>
          </p:cNvSpPr>
          <p:nvPr>
            <p:ph type="sldNum" sz="quarter" idx="12"/>
          </p:nvPr>
        </p:nvSpPr>
        <p:spPr/>
        <p:txBody>
          <a:bodyPr/>
          <a:lstStyle/>
          <a:p>
            <a:fld id="{11C33BF6-489D-4669-8730-4F429D34E035}" type="slidenum">
              <a:rPr lang="en-US" smtClean="0"/>
              <a:t>49</a:t>
            </a:fld>
            <a:endParaRPr lang="en-US"/>
          </a:p>
        </p:txBody>
      </p:sp>
      <p:pic>
        <p:nvPicPr>
          <p:cNvPr id="2050" name="Picture 2" descr="System Operators - Saskatoon Wind &amp; Solar Solutions">
            <a:extLst>
              <a:ext uri="{FF2B5EF4-FFF2-40B4-BE49-F238E27FC236}">
                <a16:creationId xmlns:a16="http://schemas.microsoft.com/office/drawing/2014/main" id="{BEEC6714-C893-A080-C241-1AE74091BB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0917" y="1399023"/>
            <a:ext cx="5181600" cy="34544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6DB34D4C-183E-630F-6367-90B0A59D00DA}"/>
              </a:ext>
            </a:extLst>
          </p:cNvPr>
          <p:cNvSpPr txBox="1">
            <a:spLocks/>
          </p:cNvSpPr>
          <p:nvPr/>
        </p:nvSpPr>
        <p:spPr>
          <a:xfrm>
            <a:off x="6490917" y="5006378"/>
            <a:ext cx="5181600" cy="3480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Image Source: https://www.saskwind.ca/power-and-renewables/system-operators/</a:t>
            </a:r>
          </a:p>
        </p:txBody>
      </p:sp>
    </p:spTree>
    <p:extLst>
      <p:ext uri="{BB962C8B-B14F-4D97-AF65-F5344CB8AC3E}">
        <p14:creationId xmlns:p14="http://schemas.microsoft.com/office/powerpoint/2010/main" val="909131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0A13-00B9-113E-2103-D2635ECF0793}"/>
              </a:ext>
            </a:extLst>
          </p:cNvPr>
          <p:cNvSpPr>
            <a:spLocks noGrp="1"/>
          </p:cNvSpPr>
          <p:nvPr>
            <p:ph type="title"/>
          </p:nvPr>
        </p:nvSpPr>
        <p:spPr/>
        <p:txBody>
          <a:bodyPr/>
          <a:lstStyle/>
          <a:p>
            <a:r>
              <a:rPr lang="en-US" dirty="0"/>
              <a:t>Digital Assurance Technical Assistance	</a:t>
            </a:r>
          </a:p>
        </p:txBody>
      </p:sp>
      <p:sp>
        <p:nvSpPr>
          <p:cNvPr id="3" name="Content Placeholder 2">
            <a:extLst>
              <a:ext uri="{FF2B5EF4-FFF2-40B4-BE49-F238E27FC236}">
                <a16:creationId xmlns:a16="http://schemas.microsoft.com/office/drawing/2014/main" id="{7297F248-C966-CA78-2DB0-D45203E6A31C}"/>
              </a:ext>
            </a:extLst>
          </p:cNvPr>
          <p:cNvSpPr>
            <a:spLocks noGrp="1"/>
          </p:cNvSpPr>
          <p:nvPr>
            <p:ph idx="1"/>
          </p:nvPr>
        </p:nvSpPr>
        <p:spPr/>
        <p:txBody>
          <a:bodyPr/>
          <a:lstStyle/>
          <a:p>
            <a:r>
              <a:rPr lang="en-US" dirty="0"/>
              <a:t>Goals</a:t>
            </a:r>
          </a:p>
          <a:p>
            <a:pPr lvl="1"/>
            <a:r>
              <a:rPr lang="en-US" dirty="0"/>
              <a:t>Improve resilience and supply chain sustainability in the grid modernization space with enhanced security programs for digital equipment</a:t>
            </a:r>
          </a:p>
          <a:p>
            <a:pPr lvl="1"/>
            <a:r>
              <a:rPr lang="en-US" dirty="0"/>
              <a:t>Secure digital energy infrastructure by guiding organizations through a tailored analysis, design support and mitigation program</a:t>
            </a:r>
          </a:p>
          <a:p>
            <a:pPr lvl="1"/>
            <a:r>
              <a:rPr lang="en-US" dirty="0"/>
              <a:t>Respond to rapidly changing regulatory landscape and cutting-edge equipment </a:t>
            </a:r>
          </a:p>
          <a:p>
            <a:pPr lvl="1"/>
            <a:r>
              <a:rPr lang="en-US" dirty="0"/>
              <a:t>Evaluate supply chain and protection choices against the consequences </a:t>
            </a:r>
          </a:p>
          <a:p>
            <a:pPr lvl="1"/>
            <a:r>
              <a:rPr lang="en-US" dirty="0"/>
              <a:t>Help entities develop a future sustainable assessment and procurement planning system</a:t>
            </a:r>
          </a:p>
          <a:p>
            <a:pPr lvl="1"/>
            <a:endParaRPr lang="en-US" dirty="0"/>
          </a:p>
        </p:txBody>
      </p:sp>
    </p:spTree>
    <p:extLst>
      <p:ext uri="{BB962C8B-B14F-4D97-AF65-F5344CB8AC3E}">
        <p14:creationId xmlns:p14="http://schemas.microsoft.com/office/powerpoint/2010/main" val="1437822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9F91-6F0B-AE4C-7137-685F942EFBC0}"/>
              </a:ext>
            </a:extLst>
          </p:cNvPr>
          <p:cNvSpPr>
            <a:spLocks noGrp="1"/>
          </p:cNvSpPr>
          <p:nvPr>
            <p:ph type="title"/>
          </p:nvPr>
        </p:nvSpPr>
        <p:spPr/>
        <p:txBody>
          <a:bodyPr/>
          <a:lstStyle/>
          <a:p>
            <a:r>
              <a:rPr lang="en-US"/>
              <a:t>Interdependency Evaluation</a:t>
            </a:r>
          </a:p>
        </p:txBody>
      </p:sp>
      <p:sp>
        <p:nvSpPr>
          <p:cNvPr id="3" name="Content Placeholder 2">
            <a:extLst>
              <a:ext uri="{FF2B5EF4-FFF2-40B4-BE49-F238E27FC236}">
                <a16:creationId xmlns:a16="http://schemas.microsoft.com/office/drawing/2014/main" id="{1DF164B4-ED10-2DD4-3CC6-47762BF1C1A7}"/>
              </a:ext>
            </a:extLst>
          </p:cNvPr>
          <p:cNvSpPr>
            <a:spLocks noGrp="1"/>
          </p:cNvSpPr>
          <p:nvPr>
            <p:ph idx="1"/>
          </p:nvPr>
        </p:nvSpPr>
        <p:spPr/>
        <p:txBody>
          <a:bodyPr>
            <a:normAutofit fontScale="92500"/>
          </a:bodyPr>
          <a:lstStyle/>
          <a:p>
            <a:r>
              <a:rPr lang="en-US"/>
              <a:t>How do I understand where my system can impact others or be impacted by others?</a:t>
            </a:r>
          </a:p>
        </p:txBody>
      </p:sp>
      <p:sp>
        <p:nvSpPr>
          <p:cNvPr id="7" name="Text Placeholder 6">
            <a:extLst>
              <a:ext uri="{FF2B5EF4-FFF2-40B4-BE49-F238E27FC236}">
                <a16:creationId xmlns:a16="http://schemas.microsoft.com/office/drawing/2014/main" id="{E98F6C56-9091-6E06-4938-429A21C02350}"/>
              </a:ext>
            </a:extLst>
          </p:cNvPr>
          <p:cNvSpPr>
            <a:spLocks noGrp="1"/>
          </p:cNvSpPr>
          <p:nvPr>
            <p:ph type="body" sz="quarter" idx="15"/>
          </p:nvPr>
        </p:nvSpPr>
        <p:spPr>
          <a:xfrm>
            <a:off x="4802642" y="6021386"/>
            <a:ext cx="5128757" cy="250825"/>
          </a:xfrm>
        </p:spPr>
        <p:txBody>
          <a:bodyPr/>
          <a:lstStyle/>
          <a:p>
            <a:r>
              <a:rPr lang="en-US" dirty="0"/>
              <a:t>Image adapted from: http://witandwisdomofanengineer.blogspot.com/2010/11/infrastructure-interdependencies.html</a:t>
            </a:r>
          </a:p>
          <a:p>
            <a:endParaRPr lang="en-US" dirty="0"/>
          </a:p>
        </p:txBody>
      </p:sp>
      <p:pic>
        <p:nvPicPr>
          <p:cNvPr id="12" name="Picture 11">
            <a:extLst>
              <a:ext uri="{FF2B5EF4-FFF2-40B4-BE49-F238E27FC236}">
                <a16:creationId xmlns:a16="http://schemas.microsoft.com/office/drawing/2014/main" id="{AFA8FEFB-59ED-1817-36BA-7EB52BA93BDC}"/>
              </a:ext>
            </a:extLst>
          </p:cNvPr>
          <p:cNvPicPr>
            <a:picLocks noChangeAspect="1"/>
          </p:cNvPicPr>
          <p:nvPr/>
        </p:nvPicPr>
        <p:blipFill>
          <a:blip r:embed="rId2"/>
          <a:stretch>
            <a:fillRect/>
          </a:stretch>
        </p:blipFill>
        <p:spPr>
          <a:xfrm>
            <a:off x="5829300" y="1403917"/>
            <a:ext cx="4825998" cy="4568056"/>
          </a:xfrm>
          <a:prstGeom prst="rect">
            <a:avLst/>
          </a:prstGeom>
        </p:spPr>
      </p:pic>
      <p:sp>
        <p:nvSpPr>
          <p:cNvPr id="5" name="Slide Number Placeholder 4">
            <a:extLst>
              <a:ext uri="{FF2B5EF4-FFF2-40B4-BE49-F238E27FC236}">
                <a16:creationId xmlns:a16="http://schemas.microsoft.com/office/drawing/2014/main" id="{D74E6151-75BF-42B7-948A-2C825187CAB1}"/>
              </a:ext>
            </a:extLst>
          </p:cNvPr>
          <p:cNvSpPr>
            <a:spLocks noGrp="1"/>
          </p:cNvSpPr>
          <p:nvPr>
            <p:ph type="sldNum" sz="quarter" idx="12"/>
          </p:nvPr>
        </p:nvSpPr>
        <p:spPr/>
        <p:txBody>
          <a:bodyPr/>
          <a:lstStyle/>
          <a:p>
            <a:fld id="{11C33BF6-489D-4669-8730-4F429D34E035}" type="slidenum">
              <a:rPr lang="en-US" smtClean="0"/>
              <a:t>50</a:t>
            </a:fld>
            <a:endParaRPr lang="en-US"/>
          </a:p>
        </p:txBody>
      </p:sp>
    </p:spTree>
    <p:extLst>
      <p:ext uri="{BB962C8B-B14F-4D97-AF65-F5344CB8AC3E}">
        <p14:creationId xmlns:p14="http://schemas.microsoft.com/office/powerpoint/2010/main" val="875319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89F91-6F0B-AE4C-7137-685F942EFBC0}"/>
              </a:ext>
            </a:extLst>
          </p:cNvPr>
          <p:cNvSpPr>
            <a:spLocks noGrp="1"/>
          </p:cNvSpPr>
          <p:nvPr>
            <p:ph type="title"/>
          </p:nvPr>
        </p:nvSpPr>
        <p:spPr/>
        <p:txBody>
          <a:bodyPr/>
          <a:lstStyle/>
          <a:p>
            <a:r>
              <a:rPr lang="en-US" dirty="0"/>
              <a:t>Interdependency Evaluation in Practice</a:t>
            </a:r>
          </a:p>
        </p:txBody>
      </p:sp>
      <p:sp>
        <p:nvSpPr>
          <p:cNvPr id="3" name="Content Placeholder 2">
            <a:extLst>
              <a:ext uri="{FF2B5EF4-FFF2-40B4-BE49-F238E27FC236}">
                <a16:creationId xmlns:a16="http://schemas.microsoft.com/office/drawing/2014/main" id="{1DF164B4-ED10-2DD4-3CC6-47762BF1C1A7}"/>
              </a:ext>
            </a:extLst>
          </p:cNvPr>
          <p:cNvSpPr>
            <a:spLocks noGrp="1"/>
          </p:cNvSpPr>
          <p:nvPr>
            <p:ph sz="half" idx="1"/>
          </p:nvPr>
        </p:nvSpPr>
        <p:spPr>
          <a:xfrm>
            <a:off x="914400" y="1502057"/>
            <a:ext cx="5181600" cy="4351338"/>
          </a:xfrm>
        </p:spPr>
        <p:txBody>
          <a:bodyPr>
            <a:normAutofit/>
          </a:bodyPr>
          <a:lstStyle/>
          <a:p>
            <a:pPr marL="0" indent="0">
              <a:buNone/>
            </a:pPr>
            <a:r>
              <a:rPr lang="en-US" dirty="0"/>
              <a:t>Microgrid installations often have multiple energy sources (BESS, PV, Wind, Synchronous Generators like Propane, etc.).</a:t>
            </a:r>
          </a:p>
          <a:p>
            <a:pPr marL="0" indent="0">
              <a:buNone/>
            </a:pPr>
            <a:endParaRPr lang="en-US" dirty="0"/>
          </a:p>
          <a:p>
            <a:pPr marL="0" indent="0">
              <a:buNone/>
            </a:pPr>
            <a:r>
              <a:rPr lang="en-US" dirty="0"/>
              <a:t>Given a digital manipulation, could certain energy sources be used against others to create an unacceptable consequence?</a:t>
            </a:r>
          </a:p>
        </p:txBody>
      </p:sp>
      <p:sp>
        <p:nvSpPr>
          <p:cNvPr id="5" name="Slide Number Placeholder 4">
            <a:extLst>
              <a:ext uri="{FF2B5EF4-FFF2-40B4-BE49-F238E27FC236}">
                <a16:creationId xmlns:a16="http://schemas.microsoft.com/office/drawing/2014/main" id="{D74E6151-75BF-42B7-948A-2C825187CAB1}"/>
              </a:ext>
            </a:extLst>
          </p:cNvPr>
          <p:cNvSpPr>
            <a:spLocks noGrp="1"/>
          </p:cNvSpPr>
          <p:nvPr>
            <p:ph type="sldNum" sz="quarter" idx="12"/>
          </p:nvPr>
        </p:nvSpPr>
        <p:spPr/>
        <p:txBody>
          <a:bodyPr/>
          <a:lstStyle/>
          <a:p>
            <a:fld id="{11C33BF6-489D-4669-8730-4F429D34E035}" type="slidenum">
              <a:rPr lang="en-US" smtClean="0"/>
              <a:t>51</a:t>
            </a:fld>
            <a:endParaRPr lang="en-US"/>
          </a:p>
        </p:txBody>
      </p:sp>
      <p:pic>
        <p:nvPicPr>
          <p:cNvPr id="3074" name="Picture 2" descr="Microgrid Power Systems, Microgrid Installation | PowerSecure">
            <a:extLst>
              <a:ext uri="{FF2B5EF4-FFF2-40B4-BE49-F238E27FC236}">
                <a16:creationId xmlns:a16="http://schemas.microsoft.com/office/drawing/2014/main" id="{1E44D7A1-F7C9-0978-CF9C-E8684C5DA01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38950" y="1502057"/>
            <a:ext cx="4514850" cy="2933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A89B38-21EF-F778-8AB2-CC4D2F24F0FC}"/>
              </a:ext>
            </a:extLst>
          </p:cNvPr>
          <p:cNvSpPr txBox="1"/>
          <p:nvPr/>
        </p:nvSpPr>
        <p:spPr>
          <a:xfrm>
            <a:off x="6791939" y="4542590"/>
            <a:ext cx="4608871" cy="461665"/>
          </a:xfrm>
          <a:prstGeom prst="rect">
            <a:avLst/>
          </a:prstGeom>
          <a:noFill/>
        </p:spPr>
        <p:txBody>
          <a:bodyPr wrap="square">
            <a:spAutoFit/>
          </a:bodyPr>
          <a:lstStyle/>
          <a:p>
            <a:r>
              <a:rPr lang="en-US" sz="1200" dirty="0"/>
              <a:t>Image Source: https://powersecure.com/customer-solutions/our-solutions/basic-microgrid/</a:t>
            </a:r>
          </a:p>
        </p:txBody>
      </p:sp>
    </p:spTree>
    <p:extLst>
      <p:ext uri="{BB962C8B-B14F-4D97-AF65-F5344CB8AC3E}">
        <p14:creationId xmlns:p14="http://schemas.microsoft.com/office/powerpoint/2010/main" val="1975599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52CA-F348-C602-714D-5C1DE2F956CC}"/>
              </a:ext>
            </a:extLst>
          </p:cNvPr>
          <p:cNvSpPr>
            <a:spLocks noGrp="1"/>
          </p:cNvSpPr>
          <p:nvPr>
            <p:ph type="title"/>
          </p:nvPr>
        </p:nvSpPr>
        <p:spPr/>
        <p:txBody>
          <a:bodyPr/>
          <a:lstStyle/>
          <a:p>
            <a:r>
              <a:rPr lang="en-US"/>
              <a:t>Digital Asset Awareness</a:t>
            </a:r>
          </a:p>
        </p:txBody>
      </p:sp>
      <p:sp>
        <p:nvSpPr>
          <p:cNvPr id="3" name="Content Placeholder 2">
            <a:extLst>
              <a:ext uri="{FF2B5EF4-FFF2-40B4-BE49-F238E27FC236}">
                <a16:creationId xmlns:a16="http://schemas.microsoft.com/office/drawing/2014/main" id="{2EEE247A-81C8-B9A0-9032-173983DA128B}"/>
              </a:ext>
            </a:extLst>
          </p:cNvPr>
          <p:cNvSpPr>
            <a:spLocks noGrp="1"/>
          </p:cNvSpPr>
          <p:nvPr>
            <p:ph idx="1"/>
          </p:nvPr>
        </p:nvSpPr>
        <p:spPr>
          <a:xfrm>
            <a:off x="938150" y="1453354"/>
            <a:ext cx="4421082" cy="2274441"/>
          </a:xfrm>
        </p:spPr>
        <p:txBody>
          <a:bodyPr>
            <a:normAutofit fontScale="85000" lnSpcReduction="10000"/>
          </a:bodyPr>
          <a:lstStyle/>
          <a:p>
            <a:pPr>
              <a:lnSpc>
                <a:spcPct val="120000"/>
              </a:lnSpc>
            </a:pPr>
            <a:r>
              <a:rPr lang="en-US" dirty="0"/>
              <a:t>How do I understand where digital assets are used, what functions they are capable of, and our assumptions about how they work?</a:t>
            </a:r>
          </a:p>
        </p:txBody>
      </p:sp>
      <p:pic>
        <p:nvPicPr>
          <p:cNvPr id="9" name="Picture Placeholder 8">
            <a:extLst>
              <a:ext uri="{FF2B5EF4-FFF2-40B4-BE49-F238E27FC236}">
                <a16:creationId xmlns:a16="http://schemas.microsoft.com/office/drawing/2014/main" id="{666E27AB-8196-3AC1-62C9-CEFB358A05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3909" y="1670395"/>
            <a:ext cx="4189615" cy="4114800"/>
          </a:xfrm>
        </p:spPr>
      </p:pic>
      <p:sp>
        <p:nvSpPr>
          <p:cNvPr id="6" name="Text Placeholder 5">
            <a:extLst>
              <a:ext uri="{FF2B5EF4-FFF2-40B4-BE49-F238E27FC236}">
                <a16:creationId xmlns:a16="http://schemas.microsoft.com/office/drawing/2014/main" id="{E82FA138-AF4C-AB2F-8AEC-E5E51E14592D}"/>
              </a:ext>
            </a:extLst>
          </p:cNvPr>
          <p:cNvSpPr>
            <a:spLocks noGrp="1"/>
          </p:cNvSpPr>
          <p:nvPr>
            <p:ph type="body" sz="quarter" idx="14"/>
          </p:nvPr>
        </p:nvSpPr>
        <p:spPr>
          <a:xfrm>
            <a:off x="938213" y="3959750"/>
            <a:ext cx="4849879" cy="2061636"/>
          </a:xfrm>
        </p:spPr>
        <p:txBody>
          <a:bodyPr/>
          <a:lstStyle/>
          <a:p>
            <a:r>
              <a:rPr lang="en-US" dirty="0"/>
              <a:t>Digital systems are different from their analog counterparts</a:t>
            </a:r>
          </a:p>
          <a:p>
            <a:pPr lvl="1"/>
            <a:r>
              <a:rPr lang="en-US" dirty="0"/>
              <a:t>Turning off features doesn’t remove them</a:t>
            </a:r>
          </a:p>
          <a:p>
            <a:pPr lvl="1"/>
            <a:r>
              <a:rPr lang="en-US" dirty="0"/>
              <a:t>Digital features area a source of different risks</a:t>
            </a:r>
          </a:p>
          <a:p>
            <a:r>
              <a:rPr lang="en-US" dirty="0"/>
              <a:t>One way of tracking risk is keeping an inventory of digital assets</a:t>
            </a:r>
          </a:p>
          <a:p>
            <a:pPr lvl="1"/>
            <a:r>
              <a:rPr lang="en-US" dirty="0"/>
              <a:t>Simple? Maintaining accuracy is not simple</a:t>
            </a:r>
          </a:p>
          <a:p>
            <a:r>
              <a:rPr lang="en-US" dirty="0"/>
              <a:t>How do you protect this information?</a:t>
            </a:r>
          </a:p>
        </p:txBody>
      </p:sp>
      <p:sp>
        <p:nvSpPr>
          <p:cNvPr id="5" name="Slide Number Placeholder 4">
            <a:extLst>
              <a:ext uri="{FF2B5EF4-FFF2-40B4-BE49-F238E27FC236}">
                <a16:creationId xmlns:a16="http://schemas.microsoft.com/office/drawing/2014/main" id="{1699D974-695F-78B8-5DF2-2EA17C7D56EF}"/>
              </a:ext>
            </a:extLst>
          </p:cNvPr>
          <p:cNvSpPr>
            <a:spLocks noGrp="1"/>
          </p:cNvSpPr>
          <p:nvPr>
            <p:ph type="sldNum" sz="quarter" idx="12"/>
          </p:nvPr>
        </p:nvSpPr>
        <p:spPr/>
        <p:txBody>
          <a:bodyPr/>
          <a:lstStyle/>
          <a:p>
            <a:fld id="{11C33BF6-489D-4669-8730-4F429D34E035}" type="slidenum">
              <a:rPr lang="en-US" smtClean="0"/>
              <a:t>52</a:t>
            </a:fld>
            <a:endParaRPr lang="en-US"/>
          </a:p>
        </p:txBody>
      </p:sp>
    </p:spTree>
    <p:extLst>
      <p:ext uri="{BB962C8B-B14F-4D97-AF65-F5344CB8AC3E}">
        <p14:creationId xmlns:p14="http://schemas.microsoft.com/office/powerpoint/2010/main" val="1700292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52CA-F348-C602-714D-5C1DE2F956CC}"/>
              </a:ext>
            </a:extLst>
          </p:cNvPr>
          <p:cNvSpPr>
            <a:spLocks noGrp="1"/>
          </p:cNvSpPr>
          <p:nvPr>
            <p:ph type="title"/>
          </p:nvPr>
        </p:nvSpPr>
        <p:spPr/>
        <p:txBody>
          <a:bodyPr/>
          <a:lstStyle/>
          <a:p>
            <a:r>
              <a:rPr lang="en-US" dirty="0"/>
              <a:t>Digital Asset Awareness in Practice</a:t>
            </a:r>
          </a:p>
        </p:txBody>
      </p:sp>
      <p:sp>
        <p:nvSpPr>
          <p:cNvPr id="3" name="Content Placeholder 2">
            <a:extLst>
              <a:ext uri="{FF2B5EF4-FFF2-40B4-BE49-F238E27FC236}">
                <a16:creationId xmlns:a16="http://schemas.microsoft.com/office/drawing/2014/main" id="{2EEE247A-81C8-B9A0-9032-173983DA128B}"/>
              </a:ext>
            </a:extLst>
          </p:cNvPr>
          <p:cNvSpPr>
            <a:spLocks noGrp="1"/>
          </p:cNvSpPr>
          <p:nvPr>
            <p:ph sz="half" idx="1"/>
          </p:nvPr>
        </p:nvSpPr>
        <p:spPr>
          <a:xfrm>
            <a:off x="1123734" y="1324179"/>
            <a:ext cx="5181600" cy="4351338"/>
          </a:xfrm>
        </p:spPr>
        <p:txBody>
          <a:bodyPr>
            <a:normAutofit/>
          </a:bodyPr>
          <a:lstStyle/>
          <a:p>
            <a:pPr marL="0" indent="0">
              <a:lnSpc>
                <a:spcPct val="120000"/>
              </a:lnSpc>
              <a:buNone/>
            </a:pPr>
            <a:r>
              <a:rPr lang="en-US" dirty="0"/>
              <a:t>Given the push to modernization, most control and protection devices are providing digitally-delivered functionality.</a:t>
            </a:r>
          </a:p>
          <a:p>
            <a:pPr marL="0" indent="0">
              <a:lnSpc>
                <a:spcPct val="120000"/>
              </a:lnSpc>
              <a:buNone/>
            </a:pPr>
            <a:r>
              <a:rPr lang="en-US" b="1" i="1" dirty="0"/>
              <a:t>How could a cyber attack impact critical controls and protections?</a:t>
            </a:r>
          </a:p>
        </p:txBody>
      </p:sp>
      <p:sp>
        <p:nvSpPr>
          <p:cNvPr id="5" name="Slide Number Placeholder 4">
            <a:extLst>
              <a:ext uri="{FF2B5EF4-FFF2-40B4-BE49-F238E27FC236}">
                <a16:creationId xmlns:a16="http://schemas.microsoft.com/office/drawing/2014/main" id="{1699D974-695F-78B8-5DF2-2EA17C7D56EF}"/>
              </a:ext>
            </a:extLst>
          </p:cNvPr>
          <p:cNvSpPr>
            <a:spLocks noGrp="1"/>
          </p:cNvSpPr>
          <p:nvPr>
            <p:ph type="sldNum" sz="quarter" idx="12"/>
          </p:nvPr>
        </p:nvSpPr>
        <p:spPr/>
        <p:txBody>
          <a:bodyPr/>
          <a:lstStyle/>
          <a:p>
            <a:fld id="{11C33BF6-489D-4669-8730-4F429D34E035}" type="slidenum">
              <a:rPr lang="en-US" smtClean="0"/>
              <a:t>53</a:t>
            </a:fld>
            <a:endParaRPr lang="en-US"/>
          </a:p>
        </p:txBody>
      </p:sp>
      <p:pic>
        <p:nvPicPr>
          <p:cNvPr id="4098" name="Picture 2" descr="Overcurrent and differential digital protective relays with monitoring capabilities | EEP">
            <a:extLst>
              <a:ext uri="{FF2B5EF4-FFF2-40B4-BE49-F238E27FC236}">
                <a16:creationId xmlns:a16="http://schemas.microsoft.com/office/drawing/2014/main" id="{E902F86A-7693-2FED-AC49-94C5160D197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58000" y="1157031"/>
            <a:ext cx="4162149"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E130A2-B54A-46B9-FD80-B436F32E50CD}"/>
              </a:ext>
            </a:extLst>
          </p:cNvPr>
          <p:cNvSpPr txBox="1"/>
          <p:nvPr/>
        </p:nvSpPr>
        <p:spPr>
          <a:xfrm>
            <a:off x="6781802" y="5590501"/>
            <a:ext cx="5075901" cy="430887"/>
          </a:xfrm>
          <a:prstGeom prst="rect">
            <a:avLst/>
          </a:prstGeom>
          <a:noFill/>
        </p:spPr>
        <p:txBody>
          <a:bodyPr wrap="square">
            <a:spAutoFit/>
          </a:bodyPr>
          <a:lstStyle/>
          <a:p>
            <a:r>
              <a:rPr lang="en-US" sz="1100" dirty="0"/>
              <a:t>Image Source: https://electrical-engineering-portal.com/download-center/books-and-guides/relays/overcurrent-differential-protection</a:t>
            </a:r>
          </a:p>
        </p:txBody>
      </p:sp>
    </p:spTree>
    <p:extLst>
      <p:ext uri="{BB962C8B-B14F-4D97-AF65-F5344CB8AC3E}">
        <p14:creationId xmlns:p14="http://schemas.microsoft.com/office/powerpoint/2010/main" val="4045596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9C3-2C24-06FE-EED2-5AF616839F08}"/>
              </a:ext>
            </a:extLst>
          </p:cNvPr>
          <p:cNvSpPr>
            <a:spLocks noGrp="1"/>
          </p:cNvSpPr>
          <p:nvPr>
            <p:ph type="title"/>
          </p:nvPr>
        </p:nvSpPr>
        <p:spPr/>
        <p:txBody>
          <a:bodyPr/>
          <a:lstStyle/>
          <a:p>
            <a:r>
              <a:rPr lang="en-US"/>
              <a:t>Cyber-Secure Supply Chain Controls</a:t>
            </a:r>
          </a:p>
        </p:txBody>
      </p:sp>
      <p:sp>
        <p:nvSpPr>
          <p:cNvPr id="3" name="Content Placeholder 2">
            <a:extLst>
              <a:ext uri="{FF2B5EF4-FFF2-40B4-BE49-F238E27FC236}">
                <a16:creationId xmlns:a16="http://schemas.microsoft.com/office/drawing/2014/main" id="{E5A9F9E5-1093-617E-9B10-868ACE0CE8ED}"/>
              </a:ext>
            </a:extLst>
          </p:cNvPr>
          <p:cNvSpPr>
            <a:spLocks noGrp="1"/>
          </p:cNvSpPr>
          <p:nvPr>
            <p:ph idx="1"/>
          </p:nvPr>
        </p:nvSpPr>
        <p:spPr/>
        <p:txBody>
          <a:bodyPr/>
          <a:lstStyle/>
          <a:p>
            <a:r>
              <a:rPr lang="en-US"/>
              <a:t>How do I ensure my providers deliver the security the system needs?</a:t>
            </a:r>
          </a:p>
        </p:txBody>
      </p:sp>
      <p:sp>
        <p:nvSpPr>
          <p:cNvPr id="6" name="Text Placeholder 5">
            <a:extLst>
              <a:ext uri="{FF2B5EF4-FFF2-40B4-BE49-F238E27FC236}">
                <a16:creationId xmlns:a16="http://schemas.microsoft.com/office/drawing/2014/main" id="{8CAE9D45-670B-B693-BEE7-C8E2C8265CCE}"/>
              </a:ext>
            </a:extLst>
          </p:cNvPr>
          <p:cNvSpPr>
            <a:spLocks noGrp="1"/>
          </p:cNvSpPr>
          <p:nvPr>
            <p:ph type="body" sz="quarter" idx="14"/>
          </p:nvPr>
        </p:nvSpPr>
        <p:spPr>
          <a:xfrm>
            <a:off x="938214" y="3959750"/>
            <a:ext cx="4419160" cy="2061636"/>
          </a:xfrm>
        </p:spPr>
        <p:txBody>
          <a:bodyPr/>
          <a:lstStyle/>
          <a:p>
            <a:pPr>
              <a:lnSpc>
                <a:spcPct val="100000"/>
              </a:lnSpc>
              <a:spcBef>
                <a:spcPts val="600"/>
              </a:spcBef>
            </a:pPr>
            <a:r>
              <a:rPr lang="en-US" sz="1600" dirty="0"/>
              <a:t>How do cyber security requirements flow to vendors, integrators, and third-party contractors?</a:t>
            </a:r>
          </a:p>
          <a:p>
            <a:pPr lvl="1">
              <a:lnSpc>
                <a:spcPct val="100000"/>
              </a:lnSpc>
              <a:spcBef>
                <a:spcPts val="600"/>
              </a:spcBef>
            </a:pPr>
            <a:r>
              <a:rPr lang="en-US" dirty="0"/>
              <a:t>What assumptions are we making?</a:t>
            </a:r>
          </a:p>
          <a:p>
            <a:pPr>
              <a:lnSpc>
                <a:spcPct val="100000"/>
              </a:lnSpc>
              <a:spcBef>
                <a:spcPts val="600"/>
              </a:spcBef>
            </a:pPr>
            <a:r>
              <a:rPr lang="en-US" sz="1600" dirty="0"/>
              <a:t>Does procurement language must specify the exact requirements a vendor must comply with as part of the system design, build, integration, or support? </a:t>
            </a:r>
          </a:p>
          <a:p>
            <a:pPr>
              <a:lnSpc>
                <a:spcPct val="100000"/>
              </a:lnSpc>
              <a:spcBef>
                <a:spcPts val="600"/>
              </a:spcBef>
            </a:pPr>
            <a:r>
              <a:rPr lang="en-US" sz="1600" dirty="0"/>
              <a:t>How do we verify compliance?</a:t>
            </a:r>
            <a:endParaRPr lang="en-US" dirty="0"/>
          </a:p>
        </p:txBody>
      </p:sp>
      <p:sp>
        <p:nvSpPr>
          <p:cNvPr id="5" name="Slide Number Placeholder 4">
            <a:extLst>
              <a:ext uri="{FF2B5EF4-FFF2-40B4-BE49-F238E27FC236}">
                <a16:creationId xmlns:a16="http://schemas.microsoft.com/office/drawing/2014/main" id="{94C2F892-CD4D-9EFE-AF73-58926139EF41}"/>
              </a:ext>
            </a:extLst>
          </p:cNvPr>
          <p:cNvSpPr>
            <a:spLocks noGrp="1"/>
          </p:cNvSpPr>
          <p:nvPr>
            <p:ph type="sldNum" sz="quarter" idx="12"/>
          </p:nvPr>
        </p:nvSpPr>
        <p:spPr/>
        <p:txBody>
          <a:bodyPr/>
          <a:lstStyle/>
          <a:p>
            <a:fld id="{11C33BF6-489D-4669-8730-4F429D34E035}" type="slidenum">
              <a:rPr lang="en-US" smtClean="0"/>
              <a:t>54</a:t>
            </a:fld>
            <a:endParaRPr lang="en-US"/>
          </a:p>
        </p:txBody>
      </p:sp>
      <p:pic>
        <p:nvPicPr>
          <p:cNvPr id="10" name="Picture Placeholder 9" descr="A computer screen shot of a diagram&#10;&#10;Description automatically generated">
            <a:extLst>
              <a:ext uri="{FF2B5EF4-FFF2-40B4-BE49-F238E27FC236}">
                <a16:creationId xmlns:a16="http://schemas.microsoft.com/office/drawing/2014/main" id="{04E772A4-955D-1F01-51B1-EFC4F68095B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235" t="13063" r="19102" b="8879"/>
          <a:stretch/>
        </p:blipFill>
        <p:spPr>
          <a:xfrm>
            <a:off x="5486399" y="1974136"/>
            <a:ext cx="6267855" cy="3840480"/>
          </a:xfrm>
        </p:spPr>
      </p:pic>
    </p:spTree>
    <p:extLst>
      <p:ext uri="{BB962C8B-B14F-4D97-AF65-F5344CB8AC3E}">
        <p14:creationId xmlns:p14="http://schemas.microsoft.com/office/powerpoint/2010/main" val="3091382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9C3-2C24-06FE-EED2-5AF616839F08}"/>
              </a:ext>
            </a:extLst>
          </p:cNvPr>
          <p:cNvSpPr>
            <a:spLocks noGrp="1"/>
          </p:cNvSpPr>
          <p:nvPr>
            <p:ph type="title"/>
          </p:nvPr>
        </p:nvSpPr>
        <p:spPr/>
        <p:txBody>
          <a:bodyPr>
            <a:normAutofit fontScale="90000"/>
          </a:bodyPr>
          <a:lstStyle/>
          <a:p>
            <a:r>
              <a:rPr lang="en-US" dirty="0"/>
              <a:t>Cyber-Secure Supply Chain Controls in Practice</a:t>
            </a:r>
          </a:p>
        </p:txBody>
      </p:sp>
      <p:sp>
        <p:nvSpPr>
          <p:cNvPr id="5" name="Slide Number Placeholder 4">
            <a:extLst>
              <a:ext uri="{FF2B5EF4-FFF2-40B4-BE49-F238E27FC236}">
                <a16:creationId xmlns:a16="http://schemas.microsoft.com/office/drawing/2014/main" id="{94C2F892-CD4D-9EFE-AF73-58926139EF41}"/>
              </a:ext>
            </a:extLst>
          </p:cNvPr>
          <p:cNvSpPr>
            <a:spLocks noGrp="1"/>
          </p:cNvSpPr>
          <p:nvPr>
            <p:ph type="sldNum" sz="quarter" idx="12"/>
          </p:nvPr>
        </p:nvSpPr>
        <p:spPr/>
        <p:txBody>
          <a:bodyPr/>
          <a:lstStyle/>
          <a:p>
            <a:fld id="{11C33BF6-489D-4669-8730-4F429D34E035}" type="slidenum">
              <a:rPr lang="en-US" smtClean="0"/>
              <a:t>55</a:t>
            </a:fld>
            <a:endParaRPr lang="en-US"/>
          </a:p>
        </p:txBody>
      </p:sp>
      <p:sp>
        <p:nvSpPr>
          <p:cNvPr id="4" name="TextBox 3">
            <a:extLst>
              <a:ext uri="{FF2B5EF4-FFF2-40B4-BE49-F238E27FC236}">
                <a16:creationId xmlns:a16="http://schemas.microsoft.com/office/drawing/2014/main" id="{402F4DA1-E027-93A7-AC94-2012E21448CA}"/>
              </a:ext>
            </a:extLst>
          </p:cNvPr>
          <p:cNvSpPr txBox="1"/>
          <p:nvPr/>
        </p:nvSpPr>
        <p:spPr>
          <a:xfrm>
            <a:off x="2448045" y="6550223"/>
            <a:ext cx="7295909" cy="307777"/>
          </a:xfrm>
          <a:prstGeom prst="rect">
            <a:avLst/>
          </a:prstGeom>
          <a:noFill/>
        </p:spPr>
        <p:txBody>
          <a:bodyPr wrap="square">
            <a:spAutoFit/>
          </a:bodyPr>
          <a:lstStyle/>
          <a:p>
            <a:r>
              <a:rPr lang="en-US" sz="1400" dirty="0"/>
              <a:t>Adapted from https://www.sciencedirect.com/science/article/pii/S1364032117312844#f0010</a:t>
            </a:r>
          </a:p>
        </p:txBody>
      </p:sp>
      <p:pic>
        <p:nvPicPr>
          <p:cNvPr id="37" name="Picture 36">
            <a:extLst>
              <a:ext uri="{FF2B5EF4-FFF2-40B4-BE49-F238E27FC236}">
                <a16:creationId xmlns:a16="http://schemas.microsoft.com/office/drawing/2014/main" id="{493BE9CF-88D7-9317-D1D0-15C054D39C53}"/>
              </a:ext>
            </a:extLst>
          </p:cNvPr>
          <p:cNvPicPr>
            <a:picLocks noChangeAspect="1"/>
          </p:cNvPicPr>
          <p:nvPr/>
        </p:nvPicPr>
        <p:blipFill>
          <a:blip r:embed="rId2"/>
          <a:stretch>
            <a:fillRect/>
          </a:stretch>
        </p:blipFill>
        <p:spPr>
          <a:xfrm>
            <a:off x="2151848" y="1384189"/>
            <a:ext cx="8108683" cy="4853903"/>
          </a:xfrm>
          <a:prstGeom prst="rect">
            <a:avLst/>
          </a:prstGeom>
        </p:spPr>
      </p:pic>
    </p:spTree>
    <p:extLst>
      <p:ext uri="{BB962C8B-B14F-4D97-AF65-F5344CB8AC3E}">
        <p14:creationId xmlns:p14="http://schemas.microsoft.com/office/powerpoint/2010/main" val="1682556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156A-E9EC-A53A-9E8B-7F2656ADEE8B}"/>
              </a:ext>
            </a:extLst>
          </p:cNvPr>
          <p:cNvSpPr>
            <a:spLocks noGrp="1"/>
          </p:cNvSpPr>
          <p:nvPr>
            <p:ph type="title"/>
          </p:nvPr>
        </p:nvSpPr>
        <p:spPr/>
        <p:txBody>
          <a:bodyPr/>
          <a:lstStyle/>
          <a:p>
            <a:r>
              <a:rPr lang="en-US"/>
              <a:t>Planned Resilience</a:t>
            </a:r>
          </a:p>
        </p:txBody>
      </p:sp>
      <p:sp>
        <p:nvSpPr>
          <p:cNvPr id="3" name="Content Placeholder 2">
            <a:extLst>
              <a:ext uri="{FF2B5EF4-FFF2-40B4-BE49-F238E27FC236}">
                <a16:creationId xmlns:a16="http://schemas.microsoft.com/office/drawing/2014/main" id="{80FAEC7B-1BC9-174B-3AC7-C39E27B4A782}"/>
              </a:ext>
            </a:extLst>
          </p:cNvPr>
          <p:cNvSpPr>
            <a:spLocks noGrp="1"/>
          </p:cNvSpPr>
          <p:nvPr>
            <p:ph idx="1"/>
          </p:nvPr>
        </p:nvSpPr>
        <p:spPr/>
        <p:txBody>
          <a:bodyPr>
            <a:normAutofit/>
          </a:bodyPr>
          <a:lstStyle/>
          <a:p>
            <a:r>
              <a:rPr lang="en-US" sz="3600" dirty="0"/>
              <a:t>How do I turn “what ifs” into “even ifs”?</a:t>
            </a:r>
          </a:p>
        </p:txBody>
      </p:sp>
      <p:sp>
        <p:nvSpPr>
          <p:cNvPr id="5" name="Slide Number Placeholder 4">
            <a:extLst>
              <a:ext uri="{FF2B5EF4-FFF2-40B4-BE49-F238E27FC236}">
                <a16:creationId xmlns:a16="http://schemas.microsoft.com/office/drawing/2014/main" id="{779C7732-5B70-8D1C-0FA8-476C7000767D}"/>
              </a:ext>
            </a:extLst>
          </p:cNvPr>
          <p:cNvSpPr>
            <a:spLocks noGrp="1"/>
          </p:cNvSpPr>
          <p:nvPr>
            <p:ph type="sldNum" sz="quarter" idx="12"/>
          </p:nvPr>
        </p:nvSpPr>
        <p:spPr/>
        <p:txBody>
          <a:bodyPr/>
          <a:lstStyle/>
          <a:p>
            <a:fld id="{11C33BF6-489D-4669-8730-4F429D34E035}" type="slidenum">
              <a:rPr lang="en-US" smtClean="0"/>
              <a:t>56</a:t>
            </a:fld>
            <a:endParaRPr lang="en-US"/>
          </a:p>
        </p:txBody>
      </p:sp>
      <p:pic>
        <p:nvPicPr>
          <p:cNvPr id="10" name="Picture 9">
            <a:extLst>
              <a:ext uri="{FF2B5EF4-FFF2-40B4-BE49-F238E27FC236}">
                <a16:creationId xmlns:a16="http://schemas.microsoft.com/office/drawing/2014/main" id="{67702291-8351-3A57-8050-475BFC5EAA86}"/>
              </a:ext>
            </a:extLst>
          </p:cNvPr>
          <p:cNvPicPr>
            <a:picLocks noChangeAspect="1"/>
          </p:cNvPicPr>
          <p:nvPr/>
        </p:nvPicPr>
        <p:blipFill>
          <a:blip r:embed="rId2"/>
          <a:stretch>
            <a:fillRect/>
          </a:stretch>
        </p:blipFill>
        <p:spPr>
          <a:xfrm>
            <a:off x="4680857" y="1423233"/>
            <a:ext cx="6281059" cy="4780275"/>
          </a:xfrm>
          <a:prstGeom prst="rect">
            <a:avLst/>
          </a:prstGeom>
        </p:spPr>
      </p:pic>
      <p:sp>
        <p:nvSpPr>
          <p:cNvPr id="4" name="Text Placeholder 5">
            <a:extLst>
              <a:ext uri="{FF2B5EF4-FFF2-40B4-BE49-F238E27FC236}">
                <a16:creationId xmlns:a16="http://schemas.microsoft.com/office/drawing/2014/main" id="{C5E83BF7-1A38-F1FD-FB9F-5F6DE093DA32}"/>
              </a:ext>
            </a:extLst>
          </p:cNvPr>
          <p:cNvSpPr>
            <a:spLocks noGrp="1"/>
          </p:cNvSpPr>
          <p:nvPr>
            <p:ph type="body" sz="quarter" idx="14"/>
          </p:nvPr>
        </p:nvSpPr>
        <p:spPr>
          <a:xfrm>
            <a:off x="938214" y="3959750"/>
            <a:ext cx="4419160" cy="2061636"/>
          </a:xfrm>
        </p:spPr>
        <p:txBody>
          <a:bodyPr/>
          <a:lstStyle/>
          <a:p>
            <a:pPr>
              <a:lnSpc>
                <a:spcPct val="100000"/>
              </a:lnSpc>
              <a:spcBef>
                <a:spcPts val="600"/>
              </a:spcBef>
            </a:pPr>
            <a:r>
              <a:rPr lang="en-US" sz="1600" dirty="0"/>
              <a:t>What are the limits of acceptable degradation for critical system functions and what alternate operating modes would protect and maintain those critical system functions within acceptable limits?</a:t>
            </a:r>
          </a:p>
          <a:p>
            <a:pPr>
              <a:lnSpc>
                <a:spcPct val="100000"/>
              </a:lnSpc>
              <a:spcBef>
                <a:spcPts val="600"/>
              </a:spcBef>
            </a:pPr>
            <a:r>
              <a:rPr lang="en-US" sz="1600" dirty="0"/>
              <a:t>How does the organization maintain business continuity and critical function delivery through incident response and recovery?</a:t>
            </a:r>
          </a:p>
          <a:p>
            <a:pPr>
              <a:lnSpc>
                <a:spcPct val="100000"/>
              </a:lnSpc>
              <a:spcBef>
                <a:spcPts val="600"/>
              </a:spcBef>
            </a:pPr>
            <a:r>
              <a:rPr lang="en-US" sz="1600" dirty="0"/>
              <a:t>How will resilience measures be validated?</a:t>
            </a:r>
          </a:p>
        </p:txBody>
      </p:sp>
    </p:spTree>
    <p:extLst>
      <p:ext uri="{BB962C8B-B14F-4D97-AF65-F5344CB8AC3E}">
        <p14:creationId xmlns:p14="http://schemas.microsoft.com/office/powerpoint/2010/main" val="578553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6156A-E9EC-A53A-9E8B-7F2656ADEE8B}"/>
              </a:ext>
            </a:extLst>
          </p:cNvPr>
          <p:cNvSpPr>
            <a:spLocks noGrp="1"/>
          </p:cNvSpPr>
          <p:nvPr>
            <p:ph type="title"/>
          </p:nvPr>
        </p:nvSpPr>
        <p:spPr/>
        <p:txBody>
          <a:bodyPr/>
          <a:lstStyle/>
          <a:p>
            <a:r>
              <a:rPr lang="en-US" dirty="0"/>
              <a:t>Planned Resilience in Practice</a:t>
            </a:r>
          </a:p>
        </p:txBody>
      </p:sp>
      <p:sp>
        <p:nvSpPr>
          <p:cNvPr id="3" name="Content Placeholder 2">
            <a:extLst>
              <a:ext uri="{FF2B5EF4-FFF2-40B4-BE49-F238E27FC236}">
                <a16:creationId xmlns:a16="http://schemas.microsoft.com/office/drawing/2014/main" id="{80FAEC7B-1BC9-174B-3AC7-C39E27B4A782}"/>
              </a:ext>
            </a:extLst>
          </p:cNvPr>
          <p:cNvSpPr>
            <a:spLocks noGrp="1"/>
          </p:cNvSpPr>
          <p:nvPr>
            <p:ph sz="half" idx="1"/>
          </p:nvPr>
        </p:nvSpPr>
        <p:spPr/>
        <p:txBody>
          <a:bodyPr>
            <a:normAutofit/>
          </a:bodyPr>
          <a:lstStyle/>
          <a:p>
            <a:pPr marL="0" indent="0" algn="r">
              <a:buNone/>
            </a:pPr>
            <a:r>
              <a:rPr lang="en-US" sz="3600" b="1" dirty="0"/>
              <a:t>Day Without Automation (DWOA) Tabletop Exercise &amp; System Design</a:t>
            </a:r>
          </a:p>
          <a:p>
            <a:pPr algn="r">
              <a:buFont typeface="Wingdings" panose="05000000000000000000" pitchFamily="2" charset="2"/>
              <a:buChar char="ü"/>
            </a:pPr>
            <a:r>
              <a:rPr lang="en-US" sz="2400" dirty="0"/>
              <a:t>People</a:t>
            </a:r>
          </a:p>
          <a:p>
            <a:pPr algn="r">
              <a:buFont typeface="Wingdings" panose="05000000000000000000" pitchFamily="2" charset="2"/>
              <a:buChar char="ü"/>
            </a:pPr>
            <a:r>
              <a:rPr lang="en-US" sz="2400" dirty="0"/>
              <a:t>Process</a:t>
            </a:r>
          </a:p>
          <a:p>
            <a:pPr algn="r">
              <a:buFont typeface="Wingdings" panose="05000000000000000000" pitchFamily="2" charset="2"/>
              <a:buChar char="ü"/>
            </a:pPr>
            <a:r>
              <a:rPr lang="en-US" sz="2400" dirty="0"/>
              <a:t>Technology</a:t>
            </a:r>
          </a:p>
        </p:txBody>
      </p:sp>
      <p:sp>
        <p:nvSpPr>
          <p:cNvPr id="5" name="Slide Number Placeholder 4">
            <a:extLst>
              <a:ext uri="{FF2B5EF4-FFF2-40B4-BE49-F238E27FC236}">
                <a16:creationId xmlns:a16="http://schemas.microsoft.com/office/drawing/2014/main" id="{779C7732-5B70-8D1C-0FA8-476C7000767D}"/>
              </a:ext>
            </a:extLst>
          </p:cNvPr>
          <p:cNvSpPr>
            <a:spLocks noGrp="1"/>
          </p:cNvSpPr>
          <p:nvPr>
            <p:ph type="sldNum" sz="quarter" idx="12"/>
          </p:nvPr>
        </p:nvSpPr>
        <p:spPr/>
        <p:txBody>
          <a:bodyPr/>
          <a:lstStyle/>
          <a:p>
            <a:fld id="{11C33BF6-489D-4669-8730-4F429D34E035}" type="slidenum">
              <a:rPr lang="en-US" smtClean="0"/>
              <a:t>57</a:t>
            </a:fld>
            <a:endParaRPr lang="en-US"/>
          </a:p>
        </p:txBody>
      </p:sp>
      <p:pic>
        <p:nvPicPr>
          <p:cNvPr id="6146" name="Picture 2" descr="In an analog control room stock photo. Image of lever - 221149932">
            <a:extLst>
              <a:ext uri="{FF2B5EF4-FFF2-40B4-BE49-F238E27FC236}">
                <a16:creationId xmlns:a16="http://schemas.microsoft.com/office/drawing/2014/main" id="{413B8AA0-A519-4265-D701-EBBEE4151A6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272547"/>
            <a:ext cx="5181600" cy="40416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0B494B-30A0-78D4-DC59-E07A80C48824}"/>
              </a:ext>
            </a:extLst>
          </p:cNvPr>
          <p:cNvSpPr txBox="1"/>
          <p:nvPr/>
        </p:nvSpPr>
        <p:spPr>
          <a:xfrm>
            <a:off x="6175059" y="5314195"/>
            <a:ext cx="5178741" cy="461665"/>
          </a:xfrm>
          <a:prstGeom prst="rect">
            <a:avLst/>
          </a:prstGeom>
          <a:noFill/>
        </p:spPr>
        <p:txBody>
          <a:bodyPr wrap="square">
            <a:spAutoFit/>
          </a:bodyPr>
          <a:lstStyle/>
          <a:p>
            <a:r>
              <a:rPr lang="en-US" sz="1200" dirty="0"/>
              <a:t>Image Source: https://www.dreamstime.com/analog-control-room-controlling-machines-working-processes-image221149932</a:t>
            </a:r>
          </a:p>
        </p:txBody>
      </p:sp>
    </p:spTree>
    <p:extLst>
      <p:ext uri="{BB962C8B-B14F-4D97-AF65-F5344CB8AC3E}">
        <p14:creationId xmlns:p14="http://schemas.microsoft.com/office/powerpoint/2010/main" val="1487318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355B-9868-D24C-8F6F-491B52EA4BE2}"/>
              </a:ext>
            </a:extLst>
          </p:cNvPr>
          <p:cNvSpPr>
            <a:spLocks noGrp="1"/>
          </p:cNvSpPr>
          <p:nvPr>
            <p:ph type="title"/>
          </p:nvPr>
        </p:nvSpPr>
        <p:spPr/>
        <p:txBody>
          <a:bodyPr/>
          <a:lstStyle/>
          <a:p>
            <a:r>
              <a:rPr lang="en-US"/>
              <a:t>Engineering Information Control</a:t>
            </a:r>
          </a:p>
        </p:txBody>
      </p:sp>
      <p:sp>
        <p:nvSpPr>
          <p:cNvPr id="3" name="Content Placeholder 2">
            <a:extLst>
              <a:ext uri="{FF2B5EF4-FFF2-40B4-BE49-F238E27FC236}">
                <a16:creationId xmlns:a16="http://schemas.microsoft.com/office/drawing/2014/main" id="{FBDD1D79-74DC-B206-FF44-FB45BF9C2432}"/>
              </a:ext>
            </a:extLst>
          </p:cNvPr>
          <p:cNvSpPr>
            <a:spLocks noGrp="1"/>
          </p:cNvSpPr>
          <p:nvPr>
            <p:ph idx="1"/>
          </p:nvPr>
        </p:nvSpPr>
        <p:spPr/>
        <p:txBody>
          <a:bodyPr/>
          <a:lstStyle/>
          <a:p>
            <a:r>
              <a:rPr lang="en-US"/>
              <a:t>How do I manage knowledge about my system? How do I keep it out of the wrong hands?</a:t>
            </a:r>
          </a:p>
        </p:txBody>
      </p:sp>
      <p:sp>
        <p:nvSpPr>
          <p:cNvPr id="6" name="Text Placeholder 5">
            <a:extLst>
              <a:ext uri="{FF2B5EF4-FFF2-40B4-BE49-F238E27FC236}">
                <a16:creationId xmlns:a16="http://schemas.microsoft.com/office/drawing/2014/main" id="{A8E3A575-30D9-11FE-E2B7-76EFF4BFF4A7}"/>
              </a:ext>
            </a:extLst>
          </p:cNvPr>
          <p:cNvSpPr>
            <a:spLocks noGrp="1"/>
          </p:cNvSpPr>
          <p:nvPr>
            <p:ph type="body" sz="quarter" idx="14"/>
          </p:nvPr>
        </p:nvSpPr>
        <p:spPr/>
        <p:txBody>
          <a:bodyPr/>
          <a:lstStyle/>
          <a:p>
            <a:r>
              <a:rPr lang="en-US" b="1" dirty="0">
                <a:solidFill>
                  <a:srgbClr val="2982B1"/>
                </a:solidFill>
              </a:rPr>
              <a:t>What</a:t>
            </a:r>
            <a:r>
              <a:rPr lang="en-US" dirty="0"/>
              <a:t> information should we protect?</a:t>
            </a:r>
          </a:p>
          <a:p>
            <a:r>
              <a:rPr lang="en-US" b="1" dirty="0">
                <a:solidFill>
                  <a:srgbClr val="2982B1"/>
                </a:solidFill>
              </a:rPr>
              <a:t>Who</a:t>
            </a:r>
            <a:r>
              <a:rPr lang="en-US" dirty="0"/>
              <a:t> has and should have it?</a:t>
            </a:r>
          </a:p>
          <a:p>
            <a:r>
              <a:rPr lang="en-US" b="1" dirty="0">
                <a:solidFill>
                  <a:srgbClr val="2982B1"/>
                </a:solidFill>
              </a:rPr>
              <a:t>How</a:t>
            </a:r>
            <a:r>
              <a:rPr lang="en-US" dirty="0"/>
              <a:t> do we protect it?</a:t>
            </a:r>
          </a:p>
        </p:txBody>
      </p:sp>
      <p:sp>
        <p:nvSpPr>
          <p:cNvPr id="4" name="Slide Number Placeholder 3">
            <a:extLst>
              <a:ext uri="{FF2B5EF4-FFF2-40B4-BE49-F238E27FC236}">
                <a16:creationId xmlns:a16="http://schemas.microsoft.com/office/drawing/2014/main" id="{59D59AE4-AFBE-2482-1556-187BD18C8D56}"/>
              </a:ext>
            </a:extLst>
          </p:cNvPr>
          <p:cNvSpPr>
            <a:spLocks noGrp="1"/>
          </p:cNvSpPr>
          <p:nvPr>
            <p:ph type="sldNum" sz="quarter" idx="12"/>
          </p:nvPr>
        </p:nvSpPr>
        <p:spPr/>
        <p:txBody>
          <a:bodyPr/>
          <a:lstStyle/>
          <a:p>
            <a:fld id="{11C33BF6-489D-4669-8730-4F429D34E035}" type="slidenum">
              <a:rPr lang="en-US" smtClean="0"/>
              <a:t>58</a:t>
            </a:fld>
            <a:endParaRPr lang="en-US"/>
          </a:p>
        </p:txBody>
      </p:sp>
      <p:grpSp>
        <p:nvGrpSpPr>
          <p:cNvPr id="5" name="Group 4">
            <a:extLst>
              <a:ext uri="{FF2B5EF4-FFF2-40B4-BE49-F238E27FC236}">
                <a16:creationId xmlns:a16="http://schemas.microsoft.com/office/drawing/2014/main" id="{5BBCE63C-A44E-12AE-530D-7E6CDFED282D}"/>
              </a:ext>
            </a:extLst>
          </p:cNvPr>
          <p:cNvGrpSpPr/>
          <p:nvPr/>
        </p:nvGrpSpPr>
        <p:grpSpPr>
          <a:xfrm>
            <a:off x="4990092" y="1470368"/>
            <a:ext cx="7054424" cy="4694457"/>
            <a:chOff x="8078664" y="1063000"/>
            <a:chExt cx="3653389" cy="1926076"/>
          </a:xfrm>
        </p:grpSpPr>
        <p:pic>
          <p:nvPicPr>
            <p:cNvPr id="7" name="Picture 6">
              <a:extLst>
                <a:ext uri="{FF2B5EF4-FFF2-40B4-BE49-F238E27FC236}">
                  <a16:creationId xmlns:a16="http://schemas.microsoft.com/office/drawing/2014/main" id="{161AC917-24A7-AAA7-6A6A-1E65AF3BF9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8664" y="1063000"/>
              <a:ext cx="3214404" cy="1808103"/>
            </a:xfrm>
            <a:prstGeom prst="rect">
              <a:avLst/>
            </a:prstGeom>
          </p:spPr>
        </p:pic>
        <p:sp>
          <p:nvSpPr>
            <p:cNvPr id="8" name="TextBox 7">
              <a:extLst>
                <a:ext uri="{FF2B5EF4-FFF2-40B4-BE49-F238E27FC236}">
                  <a16:creationId xmlns:a16="http://schemas.microsoft.com/office/drawing/2014/main" id="{1F616807-7AD9-239F-E94D-6EF48C63C541}"/>
                </a:ext>
              </a:extLst>
            </p:cNvPr>
            <p:cNvSpPr txBox="1"/>
            <p:nvPr/>
          </p:nvSpPr>
          <p:spPr>
            <a:xfrm>
              <a:off x="8078664" y="2712077"/>
              <a:ext cx="3653389" cy="276999"/>
            </a:xfrm>
            <a:prstGeom prst="rect">
              <a:avLst/>
            </a:prstGeom>
            <a:noFill/>
          </p:spPr>
          <p:txBody>
            <a:bodyPr wrap="square" rtlCol="0">
              <a:spAutoFit/>
            </a:bodyPr>
            <a:lstStyle/>
            <a:p>
              <a:r>
                <a:rPr lang="en-US" sz="600" dirty="0"/>
                <a:t>Image from: https://www.uscomputer.com/2016/02/16/employee-education-thwarts-social-engineering-threat/</a:t>
              </a:r>
            </a:p>
          </p:txBody>
        </p:sp>
      </p:grpSp>
    </p:spTree>
    <p:extLst>
      <p:ext uri="{BB962C8B-B14F-4D97-AF65-F5344CB8AC3E}">
        <p14:creationId xmlns:p14="http://schemas.microsoft.com/office/powerpoint/2010/main" val="35916482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355B-9868-D24C-8F6F-491B52EA4BE2}"/>
              </a:ext>
            </a:extLst>
          </p:cNvPr>
          <p:cNvSpPr>
            <a:spLocks noGrp="1"/>
          </p:cNvSpPr>
          <p:nvPr>
            <p:ph type="title"/>
          </p:nvPr>
        </p:nvSpPr>
        <p:spPr/>
        <p:txBody>
          <a:bodyPr/>
          <a:lstStyle/>
          <a:p>
            <a:r>
              <a:rPr lang="en-US" dirty="0"/>
              <a:t>Engineering Information Control in Practice</a:t>
            </a:r>
          </a:p>
        </p:txBody>
      </p:sp>
      <p:sp>
        <p:nvSpPr>
          <p:cNvPr id="4" name="Slide Number Placeholder 3">
            <a:extLst>
              <a:ext uri="{FF2B5EF4-FFF2-40B4-BE49-F238E27FC236}">
                <a16:creationId xmlns:a16="http://schemas.microsoft.com/office/drawing/2014/main" id="{59D59AE4-AFBE-2482-1556-187BD18C8D56}"/>
              </a:ext>
            </a:extLst>
          </p:cNvPr>
          <p:cNvSpPr>
            <a:spLocks noGrp="1"/>
          </p:cNvSpPr>
          <p:nvPr>
            <p:ph type="sldNum" sz="quarter" idx="12"/>
          </p:nvPr>
        </p:nvSpPr>
        <p:spPr/>
        <p:txBody>
          <a:bodyPr/>
          <a:lstStyle/>
          <a:p>
            <a:fld id="{11C33BF6-489D-4669-8730-4F429D34E035}" type="slidenum">
              <a:rPr lang="en-US" smtClean="0"/>
              <a:t>59</a:t>
            </a:fld>
            <a:endParaRPr lang="en-US"/>
          </a:p>
        </p:txBody>
      </p:sp>
      <p:pic>
        <p:nvPicPr>
          <p:cNvPr id="7174" name="Picture 6" descr="Systems Control Cabinet High-Res Stock Photo - Getty Images">
            <a:extLst>
              <a:ext uri="{FF2B5EF4-FFF2-40B4-BE49-F238E27FC236}">
                <a16:creationId xmlns:a16="http://schemas.microsoft.com/office/drawing/2014/main" id="{FFED37F2-16EC-C79C-413B-311E1819FC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151" y="1708627"/>
            <a:ext cx="2446387" cy="3574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3FB365-6536-9106-E789-923ECEEB4AC4}"/>
              </a:ext>
            </a:extLst>
          </p:cNvPr>
          <p:cNvSpPr txBox="1"/>
          <p:nvPr/>
        </p:nvSpPr>
        <p:spPr>
          <a:xfrm>
            <a:off x="798937" y="5319058"/>
            <a:ext cx="2585601" cy="769441"/>
          </a:xfrm>
          <a:prstGeom prst="rect">
            <a:avLst/>
          </a:prstGeom>
          <a:noFill/>
        </p:spPr>
        <p:txBody>
          <a:bodyPr wrap="square">
            <a:spAutoFit/>
          </a:bodyPr>
          <a:lstStyle/>
          <a:p>
            <a:r>
              <a:rPr lang="en-US" sz="1100" dirty="0"/>
              <a:t>Image Source: https://www.gettyimages.com/detail/photo/systems-control-cabinet-royalty-free-image/165893344</a:t>
            </a:r>
          </a:p>
        </p:txBody>
      </p:sp>
      <p:pic>
        <p:nvPicPr>
          <p:cNvPr id="5" name="Picture 4">
            <a:extLst>
              <a:ext uri="{FF2B5EF4-FFF2-40B4-BE49-F238E27FC236}">
                <a16:creationId xmlns:a16="http://schemas.microsoft.com/office/drawing/2014/main" id="{4F823A25-37F7-5A15-5139-B5DB1CA47222}"/>
              </a:ext>
            </a:extLst>
          </p:cNvPr>
          <p:cNvPicPr>
            <a:picLocks noChangeAspect="1"/>
          </p:cNvPicPr>
          <p:nvPr/>
        </p:nvPicPr>
        <p:blipFill>
          <a:blip r:embed="rId3"/>
          <a:srcRect b="3551"/>
          <a:stretch/>
        </p:blipFill>
        <p:spPr>
          <a:xfrm>
            <a:off x="3786747" y="1072058"/>
            <a:ext cx="3861619" cy="5084061"/>
          </a:xfrm>
          <a:prstGeom prst="rect">
            <a:avLst/>
          </a:prstGeom>
        </p:spPr>
      </p:pic>
      <p:sp>
        <p:nvSpPr>
          <p:cNvPr id="8" name="TextBox 7">
            <a:extLst>
              <a:ext uri="{FF2B5EF4-FFF2-40B4-BE49-F238E27FC236}">
                <a16:creationId xmlns:a16="http://schemas.microsoft.com/office/drawing/2014/main" id="{262CA227-F2A8-D76F-A727-937A6A6A618C}"/>
              </a:ext>
            </a:extLst>
          </p:cNvPr>
          <p:cNvSpPr txBox="1"/>
          <p:nvPr/>
        </p:nvSpPr>
        <p:spPr>
          <a:xfrm>
            <a:off x="3157127" y="6192524"/>
            <a:ext cx="5252777" cy="461665"/>
          </a:xfrm>
          <a:prstGeom prst="rect">
            <a:avLst/>
          </a:prstGeom>
          <a:noFill/>
        </p:spPr>
        <p:txBody>
          <a:bodyPr wrap="square">
            <a:spAutoFit/>
          </a:bodyPr>
          <a:lstStyle/>
          <a:p>
            <a:r>
              <a:rPr lang="en-US" sz="800" dirty="0"/>
              <a:t>Image Source:</a:t>
            </a:r>
            <a:br>
              <a:rPr lang="en-US" sz="800" dirty="0"/>
            </a:br>
            <a:r>
              <a:rPr lang="en-US" sz="800" dirty="0"/>
              <a:t>https://</a:t>
            </a:r>
            <a:r>
              <a:rPr lang="en-US" sz="800" dirty="0" err="1"/>
              <a:t>www.recruit.net</a:t>
            </a:r>
            <a:r>
              <a:rPr lang="en-US" sz="800" dirty="0"/>
              <a:t>/job/plc-technician-</a:t>
            </a:r>
            <a:r>
              <a:rPr lang="en-US" sz="800" dirty="0" err="1"/>
              <a:t>spf</a:t>
            </a:r>
            <a:r>
              <a:rPr lang="en-US" sz="800" dirty="0"/>
              <a:t>--jobs/E193F6688698F576?utm_campaign=</a:t>
            </a:r>
            <a:r>
              <a:rPr lang="en-US" sz="800" dirty="0" err="1"/>
              <a:t>google_jobs_apply&amp;utm_source</a:t>
            </a:r>
            <a:r>
              <a:rPr lang="en-US" sz="800" dirty="0"/>
              <a:t>=</a:t>
            </a:r>
            <a:r>
              <a:rPr lang="en-US" sz="800" dirty="0" err="1"/>
              <a:t>google_jobs_apply&amp;utm_medium</a:t>
            </a:r>
            <a:r>
              <a:rPr lang="en-US" sz="800" dirty="0"/>
              <a:t>=organic</a:t>
            </a:r>
          </a:p>
        </p:txBody>
      </p:sp>
      <p:pic>
        <p:nvPicPr>
          <p:cNvPr id="1026" name="Picture 2">
            <a:extLst>
              <a:ext uri="{FF2B5EF4-FFF2-40B4-BE49-F238E27FC236}">
                <a16:creationId xmlns:a16="http://schemas.microsoft.com/office/drawing/2014/main" id="{9FCD47C7-5773-4F89-958A-C9E5BCD8B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191" y="1146219"/>
            <a:ext cx="4251559" cy="28462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9F84BB-8D82-3229-026E-BA0854AF2938}"/>
              </a:ext>
            </a:extLst>
          </p:cNvPr>
          <p:cNvSpPr txBox="1"/>
          <p:nvPr/>
        </p:nvSpPr>
        <p:spPr>
          <a:xfrm>
            <a:off x="7816800" y="4028856"/>
            <a:ext cx="4289950" cy="400110"/>
          </a:xfrm>
          <a:prstGeom prst="rect">
            <a:avLst/>
          </a:prstGeom>
          <a:noFill/>
        </p:spPr>
        <p:txBody>
          <a:bodyPr wrap="square">
            <a:spAutoFit/>
          </a:bodyPr>
          <a:lstStyle/>
          <a:p>
            <a:r>
              <a:rPr lang="en-US" sz="1000" dirty="0"/>
              <a:t>https://</a:t>
            </a:r>
            <a:r>
              <a:rPr lang="en-US" sz="1000" dirty="0" err="1"/>
              <a:t>jefersoncosta.com</a:t>
            </a:r>
            <a:r>
              <a:rPr lang="en-US" sz="1000" dirty="0"/>
              <a:t>/what-is-pid-piping-and-instrumentation-diagram-or-process-and-instrumentation-diagram/</a:t>
            </a:r>
          </a:p>
        </p:txBody>
      </p:sp>
      <p:sp>
        <p:nvSpPr>
          <p:cNvPr id="3" name="5-Point Star 2">
            <a:extLst>
              <a:ext uri="{FF2B5EF4-FFF2-40B4-BE49-F238E27FC236}">
                <a16:creationId xmlns:a16="http://schemas.microsoft.com/office/drawing/2014/main" id="{528163F6-DB1B-5679-834B-4B51708DA349}"/>
              </a:ext>
            </a:extLst>
          </p:cNvPr>
          <p:cNvSpPr/>
          <p:nvPr/>
        </p:nvSpPr>
        <p:spPr>
          <a:xfrm>
            <a:off x="3863662" y="1206817"/>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91870E17-5544-655F-CE69-048082D4A209}"/>
              </a:ext>
            </a:extLst>
          </p:cNvPr>
          <p:cNvSpPr/>
          <p:nvPr/>
        </p:nvSpPr>
        <p:spPr>
          <a:xfrm>
            <a:off x="3983867" y="1204675"/>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5BAD048F-2C2C-A311-F160-54DBF9AA887E}"/>
              </a:ext>
            </a:extLst>
          </p:cNvPr>
          <p:cNvSpPr/>
          <p:nvPr/>
        </p:nvSpPr>
        <p:spPr>
          <a:xfrm>
            <a:off x="4116950" y="120253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8B9565AC-8587-95DD-62F9-9FF9AD511D7D}"/>
              </a:ext>
            </a:extLst>
          </p:cNvPr>
          <p:cNvSpPr/>
          <p:nvPr/>
        </p:nvSpPr>
        <p:spPr>
          <a:xfrm>
            <a:off x="4239222" y="1204676"/>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5F273342-0E90-D464-85C9-0EE6CFAF644E}"/>
              </a:ext>
            </a:extLst>
          </p:cNvPr>
          <p:cNvSpPr/>
          <p:nvPr/>
        </p:nvSpPr>
        <p:spPr>
          <a:xfrm>
            <a:off x="4359427" y="120253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5E6F56A1-489A-04C1-DC0A-EB63648292DC}"/>
              </a:ext>
            </a:extLst>
          </p:cNvPr>
          <p:cNvSpPr/>
          <p:nvPr/>
        </p:nvSpPr>
        <p:spPr>
          <a:xfrm>
            <a:off x="4492510" y="1200393"/>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70EDA2B3-754C-8C6D-9AF8-17E6C5320B78}"/>
              </a:ext>
            </a:extLst>
          </p:cNvPr>
          <p:cNvSpPr/>
          <p:nvPr/>
        </p:nvSpPr>
        <p:spPr>
          <a:xfrm>
            <a:off x="4625593" y="1199731"/>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989C71C1-A397-BFE4-0282-0DBCB79C3126}"/>
              </a:ext>
            </a:extLst>
          </p:cNvPr>
          <p:cNvSpPr/>
          <p:nvPr/>
        </p:nvSpPr>
        <p:spPr>
          <a:xfrm>
            <a:off x="4745798" y="1197589"/>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B9EC9F78-3BAC-00B5-BD34-14D7F9AB6C8F}"/>
              </a:ext>
            </a:extLst>
          </p:cNvPr>
          <p:cNvSpPr/>
          <p:nvPr/>
        </p:nvSpPr>
        <p:spPr>
          <a:xfrm>
            <a:off x="4878881" y="1195448"/>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2802CB03-DBB0-DF37-C7D9-43456678E726}"/>
              </a:ext>
            </a:extLst>
          </p:cNvPr>
          <p:cNvSpPr/>
          <p:nvPr/>
        </p:nvSpPr>
        <p:spPr>
          <a:xfrm>
            <a:off x="4994686" y="1199037"/>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20F0D1F9-3916-BCE0-73C8-E80C310CC954}"/>
              </a:ext>
            </a:extLst>
          </p:cNvPr>
          <p:cNvSpPr/>
          <p:nvPr/>
        </p:nvSpPr>
        <p:spPr>
          <a:xfrm>
            <a:off x="5114891" y="1196895"/>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7C7E9686-5F4B-ED7B-C846-97F0901309A7}"/>
              </a:ext>
            </a:extLst>
          </p:cNvPr>
          <p:cNvSpPr/>
          <p:nvPr/>
        </p:nvSpPr>
        <p:spPr>
          <a:xfrm>
            <a:off x="5247974" y="119475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A7A1B539-257F-A17B-F1D1-82D4C04E3C98}"/>
              </a:ext>
            </a:extLst>
          </p:cNvPr>
          <p:cNvSpPr/>
          <p:nvPr/>
        </p:nvSpPr>
        <p:spPr>
          <a:xfrm>
            <a:off x="3863662" y="2188585"/>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50226805-C2BE-62B5-5454-11DA237E7E26}"/>
              </a:ext>
            </a:extLst>
          </p:cNvPr>
          <p:cNvSpPr/>
          <p:nvPr/>
        </p:nvSpPr>
        <p:spPr>
          <a:xfrm>
            <a:off x="3983867" y="2186443"/>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7B5BBA64-8F9D-D4A2-E656-E35CCBCB8B48}"/>
              </a:ext>
            </a:extLst>
          </p:cNvPr>
          <p:cNvSpPr/>
          <p:nvPr/>
        </p:nvSpPr>
        <p:spPr>
          <a:xfrm>
            <a:off x="4104072" y="2184302"/>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AD43010C-C3A5-720B-3CBB-B17C84973CD2}"/>
              </a:ext>
            </a:extLst>
          </p:cNvPr>
          <p:cNvSpPr/>
          <p:nvPr/>
        </p:nvSpPr>
        <p:spPr>
          <a:xfrm>
            <a:off x="4226344" y="218644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8593FFD9-2023-7478-3228-8E6547F8D47E}"/>
              </a:ext>
            </a:extLst>
          </p:cNvPr>
          <p:cNvSpPr/>
          <p:nvPr/>
        </p:nvSpPr>
        <p:spPr>
          <a:xfrm>
            <a:off x="4346549" y="2184302"/>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a:extLst>
              <a:ext uri="{FF2B5EF4-FFF2-40B4-BE49-F238E27FC236}">
                <a16:creationId xmlns:a16="http://schemas.microsoft.com/office/drawing/2014/main" id="{541A42AF-D1FE-77F0-A9D6-AC9C5B48382A}"/>
              </a:ext>
            </a:extLst>
          </p:cNvPr>
          <p:cNvSpPr/>
          <p:nvPr/>
        </p:nvSpPr>
        <p:spPr>
          <a:xfrm>
            <a:off x="4460315" y="2182161"/>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55780252-8B0E-592F-A7C7-7DB75D2A377A}"/>
              </a:ext>
            </a:extLst>
          </p:cNvPr>
          <p:cNvSpPr/>
          <p:nvPr/>
        </p:nvSpPr>
        <p:spPr>
          <a:xfrm>
            <a:off x="3863662" y="2835916"/>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A75F9547-9B8E-27E3-81E7-4C3697A57922}"/>
              </a:ext>
            </a:extLst>
          </p:cNvPr>
          <p:cNvSpPr/>
          <p:nvPr/>
        </p:nvSpPr>
        <p:spPr>
          <a:xfrm>
            <a:off x="3983867" y="283377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7805BA6D-B176-9071-2FD3-F1703F2CD1D2}"/>
              </a:ext>
            </a:extLst>
          </p:cNvPr>
          <p:cNvSpPr/>
          <p:nvPr/>
        </p:nvSpPr>
        <p:spPr>
          <a:xfrm>
            <a:off x="4356924" y="3196691"/>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D41070A1-2706-DA29-1D1F-0C4324DA93BF}"/>
              </a:ext>
            </a:extLst>
          </p:cNvPr>
          <p:cNvSpPr/>
          <p:nvPr/>
        </p:nvSpPr>
        <p:spPr>
          <a:xfrm>
            <a:off x="4477129" y="3194549"/>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7DF05D11-D947-6E4C-88B5-B0F028D005E4}"/>
              </a:ext>
            </a:extLst>
          </p:cNvPr>
          <p:cNvSpPr/>
          <p:nvPr/>
        </p:nvSpPr>
        <p:spPr>
          <a:xfrm>
            <a:off x="4610212" y="3192408"/>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B7B4EC45-AA3F-9B5B-A6EE-2CED11B1ADED}"/>
              </a:ext>
            </a:extLst>
          </p:cNvPr>
          <p:cNvSpPr/>
          <p:nvPr/>
        </p:nvSpPr>
        <p:spPr>
          <a:xfrm>
            <a:off x="4732484" y="3194550"/>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24DC23D1-7B0B-7B87-E36C-8201536F4A6C}"/>
              </a:ext>
            </a:extLst>
          </p:cNvPr>
          <p:cNvSpPr/>
          <p:nvPr/>
        </p:nvSpPr>
        <p:spPr>
          <a:xfrm>
            <a:off x="4852689" y="3192408"/>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19912DF8-BCEE-9F89-CF20-E6CBE0A1535F}"/>
              </a:ext>
            </a:extLst>
          </p:cNvPr>
          <p:cNvSpPr/>
          <p:nvPr/>
        </p:nvSpPr>
        <p:spPr>
          <a:xfrm>
            <a:off x="4985772" y="3190267"/>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E54BF444-CC66-7076-C73C-3E8E530FF672}"/>
              </a:ext>
            </a:extLst>
          </p:cNvPr>
          <p:cNvSpPr/>
          <p:nvPr/>
        </p:nvSpPr>
        <p:spPr>
          <a:xfrm>
            <a:off x="3882629" y="3361386"/>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C4E7337D-5C08-95E7-9B5F-1E96EC1BA692}"/>
              </a:ext>
            </a:extLst>
          </p:cNvPr>
          <p:cNvSpPr/>
          <p:nvPr/>
        </p:nvSpPr>
        <p:spPr>
          <a:xfrm>
            <a:off x="3989956" y="335924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A74D00A3-C96C-28A6-F326-F62FC28B6957}"/>
              </a:ext>
            </a:extLst>
          </p:cNvPr>
          <p:cNvSpPr/>
          <p:nvPr/>
        </p:nvSpPr>
        <p:spPr>
          <a:xfrm>
            <a:off x="6045136" y="2483914"/>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1E8968F0-2FA8-33A1-D85C-A560C93B0C7B}"/>
              </a:ext>
            </a:extLst>
          </p:cNvPr>
          <p:cNvSpPr/>
          <p:nvPr/>
        </p:nvSpPr>
        <p:spPr>
          <a:xfrm>
            <a:off x="6152463" y="2481772"/>
            <a:ext cx="135586" cy="13522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42" name="Ink 41">
                <a:extLst>
                  <a:ext uri="{FF2B5EF4-FFF2-40B4-BE49-F238E27FC236}">
                    <a16:creationId xmlns:a16="http://schemas.microsoft.com/office/drawing/2014/main" id="{3C10CA65-740A-4BF8-F861-E368C860CBC8}"/>
                  </a:ext>
                </a:extLst>
              </p14:cNvPr>
              <p14:cNvContentPartPr/>
              <p14:nvPr/>
            </p14:nvContentPartPr>
            <p14:xfrm>
              <a:off x="3911517" y="5801613"/>
              <a:ext cx="3116160" cy="39960"/>
            </p14:xfrm>
          </p:contentPart>
        </mc:Choice>
        <mc:Fallback xmlns="">
          <p:pic>
            <p:nvPicPr>
              <p:cNvPr id="42" name="Ink 41">
                <a:extLst>
                  <a:ext uri="{FF2B5EF4-FFF2-40B4-BE49-F238E27FC236}">
                    <a16:creationId xmlns:a16="http://schemas.microsoft.com/office/drawing/2014/main" id="{3C10CA65-740A-4BF8-F861-E368C860CBC8}"/>
                  </a:ext>
                </a:extLst>
              </p:cNvPr>
              <p:cNvPicPr/>
              <p:nvPr/>
            </p:nvPicPr>
            <p:blipFill>
              <a:blip r:embed="rId6"/>
              <a:stretch>
                <a:fillRect/>
              </a:stretch>
            </p:blipFill>
            <p:spPr>
              <a:xfrm>
                <a:off x="3875877" y="5729613"/>
                <a:ext cx="318780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4" name="Ink 43">
                <a:extLst>
                  <a:ext uri="{FF2B5EF4-FFF2-40B4-BE49-F238E27FC236}">
                    <a16:creationId xmlns:a16="http://schemas.microsoft.com/office/drawing/2014/main" id="{EABBA602-4786-1528-355C-8780D0D0EDBB}"/>
                  </a:ext>
                </a:extLst>
              </p14:cNvPr>
              <p14:cNvContentPartPr/>
              <p14:nvPr/>
            </p14:nvContentPartPr>
            <p14:xfrm>
              <a:off x="3926637" y="5951013"/>
              <a:ext cx="3535920" cy="47880"/>
            </p14:xfrm>
          </p:contentPart>
        </mc:Choice>
        <mc:Fallback xmlns="">
          <p:pic>
            <p:nvPicPr>
              <p:cNvPr id="44" name="Ink 43">
                <a:extLst>
                  <a:ext uri="{FF2B5EF4-FFF2-40B4-BE49-F238E27FC236}">
                    <a16:creationId xmlns:a16="http://schemas.microsoft.com/office/drawing/2014/main" id="{EABBA602-4786-1528-355C-8780D0D0EDBB}"/>
                  </a:ext>
                </a:extLst>
              </p:cNvPr>
              <p:cNvPicPr/>
              <p:nvPr/>
            </p:nvPicPr>
            <p:blipFill>
              <a:blip r:embed="rId8"/>
              <a:stretch>
                <a:fillRect/>
              </a:stretch>
            </p:blipFill>
            <p:spPr>
              <a:xfrm>
                <a:off x="3890997" y="5879013"/>
                <a:ext cx="3607560" cy="191520"/>
              </a:xfrm>
              <a:prstGeom prst="rect">
                <a:avLst/>
              </a:prstGeom>
            </p:spPr>
          </p:pic>
        </mc:Fallback>
      </mc:AlternateContent>
    </p:spTree>
    <p:extLst>
      <p:ext uri="{BB962C8B-B14F-4D97-AF65-F5344CB8AC3E}">
        <p14:creationId xmlns:p14="http://schemas.microsoft.com/office/powerpoint/2010/main" val="4123183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82A-A054-D52F-EF00-80475C2617B9}"/>
              </a:ext>
            </a:extLst>
          </p:cNvPr>
          <p:cNvSpPr>
            <a:spLocks noGrp="1"/>
          </p:cNvSpPr>
          <p:nvPr>
            <p:ph type="title"/>
          </p:nvPr>
        </p:nvSpPr>
        <p:spPr>
          <a:xfrm>
            <a:off x="938151" y="374650"/>
            <a:ext cx="10734366" cy="706933"/>
          </a:xfrm>
        </p:spPr>
        <p:txBody>
          <a:bodyPr>
            <a:normAutofit fontScale="90000"/>
          </a:bodyPr>
          <a:lstStyle/>
          <a:p>
            <a:r>
              <a:rPr lang="en-US" dirty="0"/>
              <a:t>Center for Securing the Digital Energy Transition</a:t>
            </a:r>
          </a:p>
        </p:txBody>
      </p:sp>
      <p:sp>
        <p:nvSpPr>
          <p:cNvPr id="3" name="Content Placeholder 2">
            <a:extLst>
              <a:ext uri="{FF2B5EF4-FFF2-40B4-BE49-F238E27FC236}">
                <a16:creationId xmlns:a16="http://schemas.microsoft.com/office/drawing/2014/main" id="{9B1B605E-533E-229C-CC74-9F087A1711FB}"/>
              </a:ext>
            </a:extLst>
          </p:cNvPr>
          <p:cNvSpPr>
            <a:spLocks noGrp="1"/>
          </p:cNvSpPr>
          <p:nvPr>
            <p:ph idx="1"/>
          </p:nvPr>
        </p:nvSpPr>
        <p:spPr>
          <a:xfrm>
            <a:off x="938150" y="5447329"/>
            <a:ext cx="10471972" cy="706934"/>
          </a:xfrm>
        </p:spPr>
        <p:txBody>
          <a:bodyPr>
            <a:normAutofit/>
          </a:bodyPr>
          <a:lstStyle/>
          <a:p>
            <a:pPr marL="0" indent="0">
              <a:buNone/>
            </a:pPr>
            <a:r>
              <a:rPr lang="en-US" dirty="0">
                <a:hlinkClick r:id="rId2"/>
              </a:rPr>
              <a:t>https://inl.gov/national-security/csdet/</a:t>
            </a:r>
            <a:endParaRPr lang="en-US" dirty="0"/>
          </a:p>
        </p:txBody>
      </p:sp>
      <p:sp>
        <p:nvSpPr>
          <p:cNvPr id="4" name="Slide Number Placeholder 3">
            <a:extLst>
              <a:ext uri="{FF2B5EF4-FFF2-40B4-BE49-F238E27FC236}">
                <a16:creationId xmlns:a16="http://schemas.microsoft.com/office/drawing/2014/main" id="{404B5F1A-F2E1-34A2-6A03-C311346C7BB2}"/>
              </a:ext>
            </a:extLst>
          </p:cNvPr>
          <p:cNvSpPr>
            <a:spLocks noGrp="1"/>
          </p:cNvSpPr>
          <p:nvPr>
            <p:ph type="sldNum" sz="quarter" idx="12"/>
          </p:nvPr>
        </p:nvSpPr>
        <p:spPr/>
        <p:txBody>
          <a:bodyPr/>
          <a:lstStyle/>
          <a:p>
            <a:fld id="{11C33BF6-489D-4669-8730-4F429D34E035}" type="slidenum">
              <a:rPr lang="en-US" smtClean="0"/>
              <a:pPr/>
              <a:t>6</a:t>
            </a:fld>
            <a:endParaRPr lang="en-US"/>
          </a:p>
        </p:txBody>
      </p:sp>
      <p:pic>
        <p:nvPicPr>
          <p:cNvPr id="1026" name="Picture 2" descr="Center for Securing the Digital Energy Transition (CSDET)">
            <a:extLst>
              <a:ext uri="{FF2B5EF4-FFF2-40B4-BE49-F238E27FC236}">
                <a16:creationId xmlns:a16="http://schemas.microsoft.com/office/drawing/2014/main" id="{89B59902-CFB2-4CF5-7183-26D24DD9A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6" y="1819275"/>
            <a:ext cx="1392238" cy="18563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nter for Securing the Digital Energy Transition (CSDET)">
            <a:extLst>
              <a:ext uri="{FF2B5EF4-FFF2-40B4-BE49-F238E27FC236}">
                <a16:creationId xmlns:a16="http://schemas.microsoft.com/office/drawing/2014/main" id="{7D301C41-5ED1-24DE-AADD-15C214058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4" y="1834664"/>
            <a:ext cx="1395413" cy="186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er for Securing the Digital Energy Transition (CSDET)">
            <a:extLst>
              <a:ext uri="{FF2B5EF4-FFF2-40B4-BE49-F238E27FC236}">
                <a16:creationId xmlns:a16="http://schemas.microsoft.com/office/drawing/2014/main" id="{F31832ED-25F2-F3B5-7391-CAA8EDB3A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156" y="1861608"/>
            <a:ext cx="1360488" cy="18139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enter for Securing the Digital Energy Transition (CSDET)">
            <a:extLst>
              <a:ext uri="{FF2B5EF4-FFF2-40B4-BE49-F238E27FC236}">
                <a16:creationId xmlns:a16="http://schemas.microsoft.com/office/drawing/2014/main" id="{B8258A5A-8CE8-41B7-2F55-CD0DB318E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2" y="1812925"/>
            <a:ext cx="1433513" cy="1911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ter for Securing the Digital Energy Transition (CSDET)">
            <a:extLst>
              <a:ext uri="{FF2B5EF4-FFF2-40B4-BE49-F238E27FC236}">
                <a16:creationId xmlns:a16="http://schemas.microsoft.com/office/drawing/2014/main" id="{A60C76E3-6567-1848-53CB-6306F1857C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0969" y="1828800"/>
            <a:ext cx="1775550" cy="192082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enter for Securing the Digital Energy Transition (CSDET)">
            <a:extLst>
              <a:ext uri="{FF2B5EF4-FFF2-40B4-BE49-F238E27FC236}">
                <a16:creationId xmlns:a16="http://schemas.microsoft.com/office/drawing/2014/main" id="{6AD46578-9868-4841-6466-C3D959C0F3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2911" y="1867958"/>
            <a:ext cx="1392238" cy="18563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78D7B3-80B3-8468-7180-561716353EB2}"/>
              </a:ext>
            </a:extLst>
          </p:cNvPr>
          <p:cNvSpPr txBox="1"/>
          <p:nvPr/>
        </p:nvSpPr>
        <p:spPr>
          <a:xfrm>
            <a:off x="5966071" y="3750286"/>
            <a:ext cx="1816019" cy="135421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oboto" panose="020F0502020204030204" pitchFamily="2" charset="0"/>
              </a:rPr>
              <a:t>Jake Gentle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Staffing Coordination &amp; Cross Division Manager</a:t>
            </a:r>
          </a:p>
        </p:txBody>
      </p:sp>
      <p:sp>
        <p:nvSpPr>
          <p:cNvPr id="9" name="TextBox 8">
            <a:extLst>
              <a:ext uri="{FF2B5EF4-FFF2-40B4-BE49-F238E27FC236}">
                <a16:creationId xmlns:a16="http://schemas.microsoft.com/office/drawing/2014/main" id="{D55BE317-F7D5-5AAF-D47A-7EEA7DCEB3BD}"/>
              </a:ext>
            </a:extLst>
          </p:cNvPr>
          <p:cNvSpPr txBox="1"/>
          <p:nvPr/>
        </p:nvSpPr>
        <p:spPr>
          <a:xfrm>
            <a:off x="4503737" y="3783258"/>
            <a:ext cx="1787018" cy="135421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oboto" panose="020F0502020204030204" pitchFamily="2" charset="0"/>
              </a:rPr>
              <a:t>Megan Culler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Technical Director for Clean Energy Cybersecurity</a:t>
            </a:r>
          </a:p>
        </p:txBody>
      </p:sp>
      <p:sp>
        <p:nvSpPr>
          <p:cNvPr id="11" name="TextBox 10">
            <a:extLst>
              <a:ext uri="{FF2B5EF4-FFF2-40B4-BE49-F238E27FC236}">
                <a16:creationId xmlns:a16="http://schemas.microsoft.com/office/drawing/2014/main" id="{85F758FE-C3AD-3C16-D7F9-0F8A5B403EFF}"/>
              </a:ext>
            </a:extLst>
          </p:cNvPr>
          <p:cNvSpPr txBox="1"/>
          <p:nvPr/>
        </p:nvSpPr>
        <p:spPr>
          <a:xfrm>
            <a:off x="3160713" y="3695214"/>
            <a:ext cx="1028700" cy="113877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oboto" panose="020F0502020204030204" pitchFamily="2" charset="0"/>
              </a:rPr>
              <a:t>Tracy Briggs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Program Manager</a:t>
            </a:r>
          </a:p>
        </p:txBody>
      </p:sp>
      <p:sp>
        <p:nvSpPr>
          <p:cNvPr id="13" name="TextBox 12">
            <a:extLst>
              <a:ext uri="{FF2B5EF4-FFF2-40B4-BE49-F238E27FC236}">
                <a16:creationId xmlns:a16="http://schemas.microsoft.com/office/drawing/2014/main" id="{F14C03EA-CEBC-824E-2FE3-4FA5311613D8}"/>
              </a:ext>
            </a:extLst>
          </p:cNvPr>
          <p:cNvSpPr txBox="1"/>
          <p:nvPr/>
        </p:nvSpPr>
        <p:spPr>
          <a:xfrm>
            <a:off x="1574404" y="3772960"/>
            <a:ext cx="1028700" cy="89255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roboto" panose="020F0502020204030204" pitchFamily="2" charset="0"/>
              </a:rPr>
              <a:t>Emma Stewart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Director</a:t>
            </a:r>
          </a:p>
        </p:txBody>
      </p:sp>
      <p:sp>
        <p:nvSpPr>
          <p:cNvPr id="15" name="TextBox 14">
            <a:extLst>
              <a:ext uri="{FF2B5EF4-FFF2-40B4-BE49-F238E27FC236}">
                <a16:creationId xmlns:a16="http://schemas.microsoft.com/office/drawing/2014/main" id="{558400AB-3743-215D-DC6F-703C0E3AF49F}"/>
              </a:ext>
            </a:extLst>
          </p:cNvPr>
          <p:cNvSpPr txBox="1"/>
          <p:nvPr/>
        </p:nvSpPr>
        <p:spPr>
          <a:xfrm>
            <a:off x="7811787" y="3805343"/>
            <a:ext cx="2028825" cy="86177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oboto" panose="020F0502020204030204" pitchFamily="2" charset="0"/>
              </a:rPr>
              <a:t>Virginia Wright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Strategic Advisor &amp; Operations</a:t>
            </a:r>
          </a:p>
        </p:txBody>
      </p:sp>
      <p:sp>
        <p:nvSpPr>
          <p:cNvPr id="16" name="TextBox 15">
            <a:extLst>
              <a:ext uri="{FF2B5EF4-FFF2-40B4-BE49-F238E27FC236}">
                <a16:creationId xmlns:a16="http://schemas.microsoft.com/office/drawing/2014/main" id="{118DB2E0-C335-287F-935A-5CF146D56BF3}"/>
              </a:ext>
            </a:extLst>
          </p:cNvPr>
          <p:cNvSpPr txBox="1"/>
          <p:nvPr/>
        </p:nvSpPr>
        <p:spPr>
          <a:xfrm>
            <a:off x="9640587" y="3788349"/>
            <a:ext cx="2028825" cy="61555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roboto" panose="020F0502020204030204" pitchFamily="2" charset="0"/>
              </a:rPr>
              <a:t>Wayne Austad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545454"/>
                </a:solidFill>
                <a:effectLst/>
                <a:latin typeface="roboto" panose="020F0502020204030204" pitchFamily="2" charset="0"/>
              </a:rPr>
              <a:t>Strategic Advisor</a:t>
            </a:r>
          </a:p>
        </p:txBody>
      </p:sp>
    </p:spTree>
    <p:extLst>
      <p:ext uri="{BB962C8B-B14F-4D97-AF65-F5344CB8AC3E}">
        <p14:creationId xmlns:p14="http://schemas.microsoft.com/office/powerpoint/2010/main" val="3267324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A96E-D025-A3F9-32D8-42CF6E793882}"/>
              </a:ext>
            </a:extLst>
          </p:cNvPr>
          <p:cNvSpPr>
            <a:spLocks noGrp="1"/>
          </p:cNvSpPr>
          <p:nvPr>
            <p:ph type="title"/>
          </p:nvPr>
        </p:nvSpPr>
        <p:spPr/>
        <p:txBody>
          <a:bodyPr/>
          <a:lstStyle/>
          <a:p>
            <a:r>
              <a:rPr lang="en-US"/>
              <a:t>Organizational Culture</a:t>
            </a:r>
          </a:p>
        </p:txBody>
      </p:sp>
      <p:sp>
        <p:nvSpPr>
          <p:cNvPr id="3" name="Content Placeholder 2">
            <a:extLst>
              <a:ext uri="{FF2B5EF4-FFF2-40B4-BE49-F238E27FC236}">
                <a16:creationId xmlns:a16="http://schemas.microsoft.com/office/drawing/2014/main" id="{B5650059-3AF8-90D8-9070-9FA1467D641B}"/>
              </a:ext>
            </a:extLst>
          </p:cNvPr>
          <p:cNvSpPr>
            <a:spLocks noGrp="1"/>
          </p:cNvSpPr>
          <p:nvPr>
            <p:ph idx="1"/>
          </p:nvPr>
        </p:nvSpPr>
        <p:spPr>
          <a:xfrm>
            <a:off x="938150" y="1453354"/>
            <a:ext cx="4036637" cy="2274441"/>
          </a:xfrm>
        </p:spPr>
        <p:txBody>
          <a:bodyPr/>
          <a:lstStyle/>
          <a:p>
            <a:r>
              <a:rPr lang="en-US" dirty="0"/>
              <a:t>How do I ensure that everyone’s behavior and decisions align with our security goals?</a:t>
            </a:r>
          </a:p>
        </p:txBody>
      </p:sp>
      <p:sp>
        <p:nvSpPr>
          <p:cNvPr id="6" name="Text Placeholder 5">
            <a:extLst>
              <a:ext uri="{FF2B5EF4-FFF2-40B4-BE49-F238E27FC236}">
                <a16:creationId xmlns:a16="http://schemas.microsoft.com/office/drawing/2014/main" id="{619386D9-792B-2E47-9F50-6072BA880658}"/>
              </a:ext>
            </a:extLst>
          </p:cNvPr>
          <p:cNvSpPr>
            <a:spLocks noGrp="1"/>
          </p:cNvSpPr>
          <p:nvPr>
            <p:ph type="body" sz="quarter" idx="14"/>
          </p:nvPr>
        </p:nvSpPr>
        <p:spPr>
          <a:xfrm>
            <a:off x="938213" y="3959750"/>
            <a:ext cx="6412156" cy="2061636"/>
          </a:xfrm>
        </p:spPr>
        <p:txBody>
          <a:bodyPr/>
          <a:lstStyle/>
          <a:p>
            <a:pPr>
              <a:spcBef>
                <a:spcPts val="400"/>
              </a:spcBef>
            </a:pPr>
            <a:r>
              <a:rPr lang="en-US" sz="1800" dirty="0"/>
              <a:t>Include cyber security into engineering and engineering into cyber security</a:t>
            </a:r>
          </a:p>
          <a:p>
            <a:pPr>
              <a:spcBef>
                <a:spcPts val="400"/>
              </a:spcBef>
            </a:pPr>
            <a:r>
              <a:rPr lang="en-US" sz="1800" dirty="0"/>
              <a:t>Ensure entire staff is enlisted and endorses cyber security</a:t>
            </a:r>
          </a:p>
          <a:p>
            <a:pPr>
              <a:spcBef>
                <a:spcPts val="400"/>
              </a:spcBef>
            </a:pPr>
            <a:r>
              <a:rPr lang="en-US" sz="1800" dirty="0"/>
              <a:t>Ensure staff understand and follow processes and procedures</a:t>
            </a:r>
          </a:p>
          <a:p>
            <a:pPr lvl="1">
              <a:spcBef>
                <a:spcPts val="400"/>
              </a:spcBef>
            </a:pPr>
            <a:r>
              <a:rPr lang="en-US" dirty="0"/>
              <a:t>All it takes is one user to lower security posture</a:t>
            </a:r>
          </a:p>
          <a:p>
            <a:pPr>
              <a:spcBef>
                <a:spcPts val="400"/>
              </a:spcBef>
            </a:pPr>
            <a:r>
              <a:rPr lang="en-US" sz="1800" dirty="0"/>
              <a:t>How do we encourage a questioning attitude?</a:t>
            </a:r>
          </a:p>
          <a:p>
            <a:pPr>
              <a:spcBef>
                <a:spcPts val="400"/>
              </a:spcBef>
            </a:pPr>
            <a:r>
              <a:rPr lang="en-US" sz="1800" dirty="0"/>
              <a:t>How can we provide the same rigor for cybersecurity as physical protection security and safety?</a:t>
            </a:r>
          </a:p>
        </p:txBody>
      </p:sp>
      <p:sp>
        <p:nvSpPr>
          <p:cNvPr id="5" name="Slide Number Placeholder 4">
            <a:extLst>
              <a:ext uri="{FF2B5EF4-FFF2-40B4-BE49-F238E27FC236}">
                <a16:creationId xmlns:a16="http://schemas.microsoft.com/office/drawing/2014/main" id="{B3339B1C-9814-DB49-B820-3157C1BF8817}"/>
              </a:ext>
            </a:extLst>
          </p:cNvPr>
          <p:cNvSpPr>
            <a:spLocks noGrp="1"/>
          </p:cNvSpPr>
          <p:nvPr>
            <p:ph type="sldNum" sz="quarter" idx="12"/>
          </p:nvPr>
        </p:nvSpPr>
        <p:spPr/>
        <p:txBody>
          <a:bodyPr/>
          <a:lstStyle/>
          <a:p>
            <a:fld id="{11C33BF6-489D-4669-8730-4F429D34E035}" type="slidenum">
              <a:rPr lang="en-US" smtClean="0"/>
              <a:t>60</a:t>
            </a:fld>
            <a:endParaRPr lang="en-US"/>
          </a:p>
        </p:txBody>
      </p:sp>
      <p:grpSp>
        <p:nvGrpSpPr>
          <p:cNvPr id="12" name="Group 11">
            <a:extLst>
              <a:ext uri="{FF2B5EF4-FFF2-40B4-BE49-F238E27FC236}">
                <a16:creationId xmlns:a16="http://schemas.microsoft.com/office/drawing/2014/main" id="{EBD5B101-ED94-F037-7A2E-26D72AA47FAD}"/>
              </a:ext>
            </a:extLst>
          </p:cNvPr>
          <p:cNvGrpSpPr/>
          <p:nvPr/>
        </p:nvGrpSpPr>
        <p:grpSpPr>
          <a:xfrm>
            <a:off x="9316847" y="1536745"/>
            <a:ext cx="1481643" cy="548640"/>
            <a:chOff x="765887" y="1544000"/>
            <a:chExt cx="1481643" cy="324989"/>
          </a:xfrm>
        </p:grpSpPr>
        <p:sp>
          <p:nvSpPr>
            <p:cNvPr id="28" name="Rectangle 27">
              <a:extLst>
                <a:ext uri="{FF2B5EF4-FFF2-40B4-BE49-F238E27FC236}">
                  <a16:creationId xmlns:a16="http://schemas.microsoft.com/office/drawing/2014/main" id="{E5165462-D4EB-D00A-B8E6-ACB152479EDF}"/>
                </a:ext>
              </a:extLst>
            </p:cNvPr>
            <p:cNvSpPr/>
            <p:nvPr/>
          </p:nvSpPr>
          <p:spPr>
            <a:xfrm>
              <a:off x="765887" y="1544000"/>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endParaRPr lang="en-US"/>
            </a:p>
          </p:txBody>
        </p:sp>
        <p:sp>
          <p:nvSpPr>
            <p:cNvPr id="29" name="TextBox 28">
              <a:extLst>
                <a:ext uri="{FF2B5EF4-FFF2-40B4-BE49-F238E27FC236}">
                  <a16:creationId xmlns:a16="http://schemas.microsoft.com/office/drawing/2014/main" id="{44F5667D-0C8E-A927-7DDD-B67DF3A5DFFE}"/>
                </a:ext>
              </a:extLst>
            </p:cNvPr>
            <p:cNvSpPr txBox="1"/>
            <p:nvPr/>
          </p:nvSpPr>
          <p:spPr>
            <a:xfrm>
              <a:off x="765887" y="1544000"/>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Conversations</a:t>
              </a:r>
            </a:p>
          </p:txBody>
        </p:sp>
      </p:grpSp>
      <p:grpSp>
        <p:nvGrpSpPr>
          <p:cNvPr id="13" name="Group 12">
            <a:extLst>
              <a:ext uri="{FF2B5EF4-FFF2-40B4-BE49-F238E27FC236}">
                <a16:creationId xmlns:a16="http://schemas.microsoft.com/office/drawing/2014/main" id="{825393BA-2E6E-0A8C-4FAF-0359EA5FFCF5}"/>
              </a:ext>
            </a:extLst>
          </p:cNvPr>
          <p:cNvGrpSpPr/>
          <p:nvPr/>
        </p:nvGrpSpPr>
        <p:grpSpPr>
          <a:xfrm>
            <a:off x="9316847" y="2317395"/>
            <a:ext cx="1481643" cy="548640"/>
            <a:chOff x="783145" y="2028411"/>
            <a:chExt cx="1481643" cy="324989"/>
          </a:xfrm>
        </p:grpSpPr>
        <p:sp>
          <p:nvSpPr>
            <p:cNvPr id="26" name="Rectangle 25">
              <a:extLst>
                <a:ext uri="{FF2B5EF4-FFF2-40B4-BE49-F238E27FC236}">
                  <a16:creationId xmlns:a16="http://schemas.microsoft.com/office/drawing/2014/main" id="{C9B787C3-6E11-9FF5-E907-A87670DCE97B}"/>
                </a:ext>
              </a:extLst>
            </p:cNvPr>
            <p:cNvSpPr/>
            <p:nvPr/>
          </p:nvSpPr>
          <p:spPr>
            <a:xfrm>
              <a:off x="783145" y="2028411"/>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791530"/>
                <a:satOff val="-8142"/>
                <a:lumOff val="-5922"/>
                <a:alphaOff val="0"/>
              </a:schemeClr>
            </a:effectRef>
            <a:fontRef idx="minor">
              <a:schemeClr val="lt1"/>
            </a:fontRef>
          </p:style>
          <p:txBody>
            <a:bodyPr/>
            <a:lstStyle/>
            <a:p>
              <a:endParaRPr lang="en-US"/>
            </a:p>
          </p:txBody>
        </p:sp>
        <p:sp>
          <p:nvSpPr>
            <p:cNvPr id="27" name="TextBox 26">
              <a:extLst>
                <a:ext uri="{FF2B5EF4-FFF2-40B4-BE49-F238E27FC236}">
                  <a16:creationId xmlns:a16="http://schemas.microsoft.com/office/drawing/2014/main" id="{18E2C697-D8D7-DCDC-70C5-F564132EFAE3}"/>
                </a:ext>
              </a:extLst>
            </p:cNvPr>
            <p:cNvSpPr txBox="1"/>
            <p:nvPr/>
          </p:nvSpPr>
          <p:spPr>
            <a:xfrm>
              <a:off x="783145" y="2028411"/>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Explicit Assumptions</a:t>
              </a:r>
            </a:p>
          </p:txBody>
        </p:sp>
      </p:grpSp>
      <p:grpSp>
        <p:nvGrpSpPr>
          <p:cNvPr id="14" name="Group 13">
            <a:extLst>
              <a:ext uri="{FF2B5EF4-FFF2-40B4-BE49-F238E27FC236}">
                <a16:creationId xmlns:a16="http://schemas.microsoft.com/office/drawing/2014/main" id="{2414ABDD-66EB-3007-0902-8B4EC64095EB}"/>
              </a:ext>
            </a:extLst>
          </p:cNvPr>
          <p:cNvGrpSpPr/>
          <p:nvPr/>
        </p:nvGrpSpPr>
        <p:grpSpPr>
          <a:xfrm>
            <a:off x="9316847" y="3098045"/>
            <a:ext cx="1481644" cy="581385"/>
            <a:chOff x="781512" y="2508231"/>
            <a:chExt cx="1481644" cy="344386"/>
          </a:xfrm>
        </p:grpSpPr>
        <p:sp>
          <p:nvSpPr>
            <p:cNvPr id="24" name="Rectangle 23">
              <a:extLst>
                <a:ext uri="{FF2B5EF4-FFF2-40B4-BE49-F238E27FC236}">
                  <a16:creationId xmlns:a16="http://schemas.microsoft.com/office/drawing/2014/main" id="{E839D43D-90AF-B383-CA3B-E93316478C48}"/>
                </a:ext>
              </a:extLst>
            </p:cNvPr>
            <p:cNvSpPr/>
            <p:nvPr/>
          </p:nvSpPr>
          <p:spPr>
            <a:xfrm>
              <a:off x="781513" y="2508231"/>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1583060"/>
                <a:satOff val="-16285"/>
                <a:lumOff val="-11843"/>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BF7D6B24-6A66-E362-D2B5-24C059388128}"/>
                </a:ext>
              </a:extLst>
            </p:cNvPr>
            <p:cNvSpPr txBox="1"/>
            <p:nvPr/>
          </p:nvSpPr>
          <p:spPr>
            <a:xfrm>
              <a:off x="781512" y="2527628"/>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Collaboration on Projects</a:t>
              </a:r>
            </a:p>
          </p:txBody>
        </p:sp>
      </p:grpSp>
      <p:grpSp>
        <p:nvGrpSpPr>
          <p:cNvPr id="15" name="Group 14">
            <a:extLst>
              <a:ext uri="{FF2B5EF4-FFF2-40B4-BE49-F238E27FC236}">
                <a16:creationId xmlns:a16="http://schemas.microsoft.com/office/drawing/2014/main" id="{D84110D5-66CD-E561-CBD9-5DE1924F6F45}"/>
              </a:ext>
            </a:extLst>
          </p:cNvPr>
          <p:cNvGrpSpPr/>
          <p:nvPr/>
        </p:nvGrpSpPr>
        <p:grpSpPr>
          <a:xfrm>
            <a:off x="9316847" y="3911440"/>
            <a:ext cx="1481643" cy="548640"/>
            <a:chOff x="767693" y="3012476"/>
            <a:chExt cx="1481643" cy="324989"/>
          </a:xfrm>
        </p:grpSpPr>
        <p:sp>
          <p:nvSpPr>
            <p:cNvPr id="22" name="Rectangle 21">
              <a:extLst>
                <a:ext uri="{FF2B5EF4-FFF2-40B4-BE49-F238E27FC236}">
                  <a16:creationId xmlns:a16="http://schemas.microsoft.com/office/drawing/2014/main" id="{54FCE1B2-74F1-008E-7680-37178CC9D5CD}"/>
                </a:ext>
              </a:extLst>
            </p:cNvPr>
            <p:cNvSpPr/>
            <p:nvPr/>
          </p:nvSpPr>
          <p:spPr>
            <a:xfrm>
              <a:off x="767693" y="3012476"/>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2374590"/>
                <a:satOff val="-24427"/>
                <a:lumOff val="-17765"/>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10FA9629-2DEE-D160-2312-966FD2B82549}"/>
                </a:ext>
              </a:extLst>
            </p:cNvPr>
            <p:cNvSpPr txBox="1"/>
            <p:nvPr/>
          </p:nvSpPr>
          <p:spPr>
            <a:xfrm>
              <a:off x="767693" y="3012476"/>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Assessments</a:t>
              </a:r>
              <a:endParaRPr lang="en-US" sz="1200" b="1" kern="1200" dirty="0"/>
            </a:p>
          </p:txBody>
        </p:sp>
      </p:grpSp>
      <p:grpSp>
        <p:nvGrpSpPr>
          <p:cNvPr id="16" name="Group 15">
            <a:extLst>
              <a:ext uri="{FF2B5EF4-FFF2-40B4-BE49-F238E27FC236}">
                <a16:creationId xmlns:a16="http://schemas.microsoft.com/office/drawing/2014/main" id="{501068EA-1DE1-711D-BD58-9082619E1BC8}"/>
              </a:ext>
            </a:extLst>
          </p:cNvPr>
          <p:cNvGrpSpPr/>
          <p:nvPr/>
        </p:nvGrpSpPr>
        <p:grpSpPr>
          <a:xfrm>
            <a:off x="9316847" y="4692090"/>
            <a:ext cx="1481643" cy="548640"/>
            <a:chOff x="765887" y="3469900"/>
            <a:chExt cx="1481643" cy="324989"/>
          </a:xfrm>
        </p:grpSpPr>
        <p:sp>
          <p:nvSpPr>
            <p:cNvPr id="20" name="Rectangle 19">
              <a:extLst>
                <a:ext uri="{FF2B5EF4-FFF2-40B4-BE49-F238E27FC236}">
                  <a16:creationId xmlns:a16="http://schemas.microsoft.com/office/drawing/2014/main" id="{AF133161-EC3D-CFCC-8D35-D3B4446D5E8F}"/>
                </a:ext>
              </a:extLst>
            </p:cNvPr>
            <p:cNvSpPr/>
            <p:nvPr/>
          </p:nvSpPr>
          <p:spPr>
            <a:xfrm>
              <a:off x="765887" y="3469900"/>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3166119"/>
                <a:satOff val="-32570"/>
                <a:lumOff val="-23686"/>
                <a:alphaOff val="0"/>
              </a:schemeClr>
            </a:effectRef>
            <a:fontRef idx="minor">
              <a:schemeClr val="lt1"/>
            </a:fontRef>
          </p:style>
          <p:txBody>
            <a:bodyPr/>
            <a:lstStyle/>
            <a:p>
              <a:endParaRPr lang="en-US"/>
            </a:p>
          </p:txBody>
        </p:sp>
        <p:sp>
          <p:nvSpPr>
            <p:cNvPr id="21" name="TextBox 20">
              <a:extLst>
                <a:ext uri="{FF2B5EF4-FFF2-40B4-BE49-F238E27FC236}">
                  <a16:creationId xmlns:a16="http://schemas.microsoft.com/office/drawing/2014/main" id="{9FDEB234-D1E8-5546-C81C-D765ADEF748A}"/>
                </a:ext>
              </a:extLst>
            </p:cNvPr>
            <p:cNvSpPr txBox="1"/>
            <p:nvPr/>
          </p:nvSpPr>
          <p:spPr>
            <a:xfrm>
              <a:off x="765887" y="3469900"/>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Scenarios</a:t>
              </a:r>
            </a:p>
          </p:txBody>
        </p:sp>
      </p:grpSp>
      <p:grpSp>
        <p:nvGrpSpPr>
          <p:cNvPr id="17" name="Group 16">
            <a:extLst>
              <a:ext uri="{FF2B5EF4-FFF2-40B4-BE49-F238E27FC236}">
                <a16:creationId xmlns:a16="http://schemas.microsoft.com/office/drawing/2014/main" id="{98CE8323-68A7-8D29-E2AB-01ABD75E8CCC}"/>
              </a:ext>
            </a:extLst>
          </p:cNvPr>
          <p:cNvGrpSpPr/>
          <p:nvPr/>
        </p:nvGrpSpPr>
        <p:grpSpPr>
          <a:xfrm>
            <a:off x="9316847" y="5472741"/>
            <a:ext cx="1481643" cy="548645"/>
            <a:chOff x="722691" y="3959749"/>
            <a:chExt cx="1481643" cy="324992"/>
          </a:xfrm>
        </p:grpSpPr>
        <p:sp>
          <p:nvSpPr>
            <p:cNvPr id="18" name="Rectangle 17">
              <a:extLst>
                <a:ext uri="{FF2B5EF4-FFF2-40B4-BE49-F238E27FC236}">
                  <a16:creationId xmlns:a16="http://schemas.microsoft.com/office/drawing/2014/main" id="{6F49A1CD-D34C-329C-BF86-F856733A54C0}"/>
                </a:ext>
              </a:extLst>
            </p:cNvPr>
            <p:cNvSpPr/>
            <p:nvPr/>
          </p:nvSpPr>
          <p:spPr>
            <a:xfrm>
              <a:off x="722691" y="3959749"/>
              <a:ext cx="1481643" cy="324989"/>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0">
              <a:schemeClr val="lt1">
                <a:hueOff val="0"/>
                <a:satOff val="0"/>
                <a:lumOff val="0"/>
                <a:alphaOff val="0"/>
              </a:schemeClr>
            </a:lnRef>
            <a:fillRef idx="3">
              <a:scrgbClr r="0" g="0" b="0"/>
            </a:fillRef>
            <a:effectRef idx="2">
              <a:schemeClr val="accent5">
                <a:hueOff val="3957649"/>
                <a:satOff val="-40712"/>
                <a:lumOff val="-29608"/>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AD5DB155-FAE7-95FD-D617-7F4C9B71746C}"/>
                </a:ext>
              </a:extLst>
            </p:cNvPr>
            <p:cNvSpPr txBox="1"/>
            <p:nvPr/>
          </p:nvSpPr>
          <p:spPr>
            <a:xfrm>
              <a:off x="722691" y="3959752"/>
              <a:ext cx="1481643" cy="3249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Exercises</a:t>
              </a:r>
            </a:p>
          </p:txBody>
        </p:sp>
      </p:grpSp>
    </p:spTree>
    <p:extLst>
      <p:ext uri="{BB962C8B-B14F-4D97-AF65-F5344CB8AC3E}">
        <p14:creationId xmlns:p14="http://schemas.microsoft.com/office/powerpoint/2010/main" val="6664158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A96E-D025-A3F9-32D8-42CF6E793882}"/>
              </a:ext>
            </a:extLst>
          </p:cNvPr>
          <p:cNvSpPr>
            <a:spLocks noGrp="1"/>
          </p:cNvSpPr>
          <p:nvPr>
            <p:ph type="title"/>
          </p:nvPr>
        </p:nvSpPr>
        <p:spPr/>
        <p:txBody>
          <a:bodyPr/>
          <a:lstStyle/>
          <a:p>
            <a:r>
              <a:rPr lang="en-US" dirty="0"/>
              <a:t>Organizational Culture in Practice</a:t>
            </a:r>
          </a:p>
        </p:txBody>
      </p:sp>
      <p:sp>
        <p:nvSpPr>
          <p:cNvPr id="6" name="Text Placeholder 5">
            <a:extLst>
              <a:ext uri="{FF2B5EF4-FFF2-40B4-BE49-F238E27FC236}">
                <a16:creationId xmlns:a16="http://schemas.microsoft.com/office/drawing/2014/main" id="{619386D9-792B-2E47-9F50-6072BA880658}"/>
              </a:ext>
            </a:extLst>
          </p:cNvPr>
          <p:cNvSpPr>
            <a:spLocks noGrp="1"/>
          </p:cNvSpPr>
          <p:nvPr>
            <p:ph sz="half" idx="2"/>
          </p:nvPr>
        </p:nvSpPr>
        <p:spPr>
          <a:xfrm>
            <a:off x="5454446" y="1696858"/>
            <a:ext cx="5181600" cy="2819400"/>
          </a:xfrm>
        </p:spPr>
        <p:txBody>
          <a:bodyPr>
            <a:normAutofit fontScale="92500"/>
          </a:bodyPr>
          <a:lstStyle/>
          <a:p>
            <a:pPr>
              <a:spcBef>
                <a:spcPts val="400"/>
              </a:spcBef>
            </a:pPr>
            <a:r>
              <a:rPr lang="en-US" dirty="0"/>
              <a:t>For example, are employees rewarded for speaking up about cybersecurity?</a:t>
            </a:r>
          </a:p>
          <a:p>
            <a:pPr>
              <a:spcBef>
                <a:spcPts val="400"/>
              </a:spcBef>
            </a:pPr>
            <a:r>
              <a:rPr lang="en-US" dirty="0"/>
              <a:t>Do all people and stakeholders involved in the project have the same worldview when it comes to system security?</a:t>
            </a:r>
          </a:p>
        </p:txBody>
      </p:sp>
      <p:sp>
        <p:nvSpPr>
          <p:cNvPr id="5" name="Slide Number Placeholder 4">
            <a:extLst>
              <a:ext uri="{FF2B5EF4-FFF2-40B4-BE49-F238E27FC236}">
                <a16:creationId xmlns:a16="http://schemas.microsoft.com/office/drawing/2014/main" id="{B3339B1C-9814-DB49-B820-3157C1BF8817}"/>
              </a:ext>
            </a:extLst>
          </p:cNvPr>
          <p:cNvSpPr>
            <a:spLocks noGrp="1"/>
          </p:cNvSpPr>
          <p:nvPr>
            <p:ph type="sldNum" sz="quarter" idx="12"/>
          </p:nvPr>
        </p:nvSpPr>
        <p:spPr/>
        <p:txBody>
          <a:bodyPr/>
          <a:lstStyle/>
          <a:p>
            <a:fld id="{11C33BF6-489D-4669-8730-4F429D34E035}" type="slidenum">
              <a:rPr lang="en-US" smtClean="0"/>
              <a:t>61</a:t>
            </a:fld>
            <a:endParaRPr lang="en-US"/>
          </a:p>
        </p:txBody>
      </p:sp>
      <p:pic>
        <p:nvPicPr>
          <p:cNvPr id="8194" name="Picture 2" descr="Create a Culture of Cybersecurity in Your Organization">
            <a:extLst>
              <a:ext uri="{FF2B5EF4-FFF2-40B4-BE49-F238E27FC236}">
                <a16:creationId xmlns:a16="http://schemas.microsoft.com/office/drawing/2014/main" id="{9E5CFB09-0235-C447-EE8C-11857B3C66F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05471" y="1559207"/>
            <a:ext cx="4514850"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052F68-9498-6343-F5E1-63ED6A078E18}"/>
              </a:ext>
            </a:extLst>
          </p:cNvPr>
          <p:cNvSpPr txBox="1"/>
          <p:nvPr/>
        </p:nvSpPr>
        <p:spPr>
          <a:xfrm>
            <a:off x="383459" y="4404091"/>
            <a:ext cx="4322230" cy="461665"/>
          </a:xfrm>
          <a:prstGeom prst="rect">
            <a:avLst/>
          </a:prstGeom>
          <a:noFill/>
        </p:spPr>
        <p:txBody>
          <a:bodyPr wrap="square">
            <a:spAutoFit/>
          </a:bodyPr>
          <a:lstStyle/>
          <a:p>
            <a:r>
              <a:rPr lang="en-US" sz="1200" dirty="0"/>
              <a:t>Image Source: https://www.trustntm.com/how-to-create-a-culture-of-cybersecurity-in-your-organization/</a:t>
            </a:r>
          </a:p>
        </p:txBody>
      </p:sp>
    </p:spTree>
    <p:extLst>
      <p:ext uri="{BB962C8B-B14F-4D97-AF65-F5344CB8AC3E}">
        <p14:creationId xmlns:p14="http://schemas.microsoft.com/office/powerpoint/2010/main" val="1093060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31C8D0-EDAE-3794-6B57-F0C767BE520E}"/>
              </a:ext>
            </a:extLst>
          </p:cNvPr>
          <p:cNvSpPr>
            <a:spLocks noGrp="1"/>
          </p:cNvSpPr>
          <p:nvPr>
            <p:ph type="title"/>
          </p:nvPr>
        </p:nvSpPr>
        <p:spPr/>
        <p:txBody>
          <a:bodyPr/>
          <a:lstStyle/>
          <a:p>
            <a:r>
              <a:rPr lang="en-US" dirty="0"/>
              <a:t>So Where from here with CIE?</a:t>
            </a:r>
          </a:p>
        </p:txBody>
      </p:sp>
      <p:sp>
        <p:nvSpPr>
          <p:cNvPr id="9" name="Text Placeholder 8">
            <a:extLst>
              <a:ext uri="{FF2B5EF4-FFF2-40B4-BE49-F238E27FC236}">
                <a16:creationId xmlns:a16="http://schemas.microsoft.com/office/drawing/2014/main" id="{C1F6B8E0-7D8C-F39B-C83D-0364CEBAB9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B810B1-97B9-D911-9022-D19A1E61B9DE}"/>
              </a:ext>
            </a:extLst>
          </p:cNvPr>
          <p:cNvSpPr>
            <a:spLocks noGrp="1"/>
          </p:cNvSpPr>
          <p:nvPr>
            <p:ph type="sldNum" sz="quarter" idx="12"/>
          </p:nvPr>
        </p:nvSpPr>
        <p:spPr/>
        <p:txBody>
          <a:bodyPr/>
          <a:lstStyle/>
          <a:p>
            <a:fld id="{11C33BF6-489D-4669-8730-4F429D34E035}" type="slidenum">
              <a:rPr lang="en-US" dirty="0" smtClean="0"/>
              <a:t>62</a:t>
            </a:fld>
            <a:endParaRPr lang="en-US" dirty="0"/>
          </a:p>
        </p:txBody>
      </p:sp>
    </p:spTree>
    <p:extLst>
      <p:ext uri="{BB962C8B-B14F-4D97-AF65-F5344CB8AC3E}">
        <p14:creationId xmlns:p14="http://schemas.microsoft.com/office/powerpoint/2010/main" val="5552048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02FF-2C7F-ED8D-01B8-A7BF06332781}"/>
              </a:ext>
            </a:extLst>
          </p:cNvPr>
          <p:cNvSpPr>
            <a:spLocks noGrp="1"/>
          </p:cNvSpPr>
          <p:nvPr>
            <p:ph type="title"/>
          </p:nvPr>
        </p:nvSpPr>
        <p:spPr/>
        <p:txBody>
          <a:bodyPr/>
          <a:lstStyle/>
          <a:p>
            <a:r>
              <a:rPr lang="en-US" dirty="0"/>
              <a:t>CIE Implementation Guide</a:t>
            </a:r>
          </a:p>
        </p:txBody>
      </p:sp>
      <p:pic>
        <p:nvPicPr>
          <p:cNvPr id="11" name="Picture 10">
            <a:extLst>
              <a:ext uri="{FF2B5EF4-FFF2-40B4-BE49-F238E27FC236}">
                <a16:creationId xmlns:a16="http://schemas.microsoft.com/office/drawing/2014/main" id="{6AFF5834-E6E0-59C3-5898-AC5DCC85FC4D}"/>
              </a:ext>
            </a:extLst>
          </p:cNvPr>
          <p:cNvPicPr>
            <a:picLocks noChangeAspect="1"/>
          </p:cNvPicPr>
          <p:nvPr/>
        </p:nvPicPr>
        <p:blipFill>
          <a:blip r:embed="rId3"/>
          <a:stretch>
            <a:fillRect/>
          </a:stretch>
        </p:blipFill>
        <p:spPr>
          <a:xfrm>
            <a:off x="553673" y="1285562"/>
            <a:ext cx="5631975" cy="4352544"/>
          </a:xfrm>
          <a:prstGeom prst="rect">
            <a:avLst/>
          </a:prstGeom>
        </p:spPr>
      </p:pic>
      <p:pic>
        <p:nvPicPr>
          <p:cNvPr id="13" name="Picture 12">
            <a:extLst>
              <a:ext uri="{FF2B5EF4-FFF2-40B4-BE49-F238E27FC236}">
                <a16:creationId xmlns:a16="http://schemas.microsoft.com/office/drawing/2014/main" id="{4EB5E4A3-9206-4C22-2EC2-9E1C3628482B}"/>
              </a:ext>
            </a:extLst>
          </p:cNvPr>
          <p:cNvPicPr>
            <a:picLocks noChangeAspect="1"/>
          </p:cNvPicPr>
          <p:nvPr/>
        </p:nvPicPr>
        <p:blipFill>
          <a:blip r:embed="rId4"/>
          <a:stretch>
            <a:fillRect/>
          </a:stretch>
        </p:blipFill>
        <p:spPr>
          <a:xfrm>
            <a:off x="2021229" y="1519835"/>
            <a:ext cx="5620876" cy="4352544"/>
          </a:xfrm>
          <a:prstGeom prst="rect">
            <a:avLst/>
          </a:prstGeom>
        </p:spPr>
      </p:pic>
      <p:pic>
        <p:nvPicPr>
          <p:cNvPr id="15" name="Picture 14">
            <a:extLst>
              <a:ext uri="{FF2B5EF4-FFF2-40B4-BE49-F238E27FC236}">
                <a16:creationId xmlns:a16="http://schemas.microsoft.com/office/drawing/2014/main" id="{05E621C0-34D5-04B2-FFCF-CC90D30E18B2}"/>
              </a:ext>
            </a:extLst>
          </p:cNvPr>
          <p:cNvPicPr>
            <a:picLocks noChangeAspect="1"/>
          </p:cNvPicPr>
          <p:nvPr/>
        </p:nvPicPr>
        <p:blipFill>
          <a:blip r:embed="rId5"/>
          <a:stretch>
            <a:fillRect/>
          </a:stretch>
        </p:blipFill>
        <p:spPr>
          <a:xfrm>
            <a:off x="3791696" y="1763629"/>
            <a:ext cx="5634713" cy="4352544"/>
          </a:xfrm>
          <a:prstGeom prst="rect">
            <a:avLst/>
          </a:prstGeom>
        </p:spPr>
      </p:pic>
      <p:pic>
        <p:nvPicPr>
          <p:cNvPr id="17" name="Picture 16">
            <a:extLst>
              <a:ext uri="{FF2B5EF4-FFF2-40B4-BE49-F238E27FC236}">
                <a16:creationId xmlns:a16="http://schemas.microsoft.com/office/drawing/2014/main" id="{45F5AC16-720F-F320-09E8-933CBB2AE6DE}"/>
              </a:ext>
            </a:extLst>
          </p:cNvPr>
          <p:cNvPicPr>
            <a:picLocks noChangeAspect="1"/>
          </p:cNvPicPr>
          <p:nvPr/>
        </p:nvPicPr>
        <p:blipFill>
          <a:blip r:embed="rId6"/>
          <a:stretch>
            <a:fillRect/>
          </a:stretch>
        </p:blipFill>
        <p:spPr>
          <a:xfrm>
            <a:off x="6141625" y="1988381"/>
            <a:ext cx="5632886" cy="4352544"/>
          </a:xfrm>
          <a:prstGeom prst="rect">
            <a:avLst/>
          </a:prstGeom>
        </p:spPr>
      </p:pic>
      <p:sp>
        <p:nvSpPr>
          <p:cNvPr id="3" name="TextBox 2">
            <a:extLst>
              <a:ext uri="{FF2B5EF4-FFF2-40B4-BE49-F238E27FC236}">
                <a16:creationId xmlns:a16="http://schemas.microsoft.com/office/drawing/2014/main" id="{A107DB61-7422-E958-38A8-BDFA17BB9573}"/>
              </a:ext>
            </a:extLst>
          </p:cNvPr>
          <p:cNvSpPr txBox="1"/>
          <p:nvPr/>
        </p:nvSpPr>
        <p:spPr>
          <a:xfrm>
            <a:off x="7039234" y="1016483"/>
            <a:ext cx="4929103" cy="369332"/>
          </a:xfrm>
          <a:prstGeom prst="rect">
            <a:avLst/>
          </a:prstGeom>
          <a:noFill/>
        </p:spPr>
        <p:txBody>
          <a:bodyPr wrap="square">
            <a:spAutoFit/>
          </a:bodyPr>
          <a:lstStyle/>
          <a:p>
            <a:r>
              <a:rPr lang="en-US">
                <a:hlinkClick r:id="rId7"/>
              </a:rPr>
              <a:t>https://www.osti.gov/servlets/purl/1995796</a:t>
            </a:r>
            <a:endParaRPr lang="en-US"/>
          </a:p>
        </p:txBody>
      </p:sp>
      <p:sp>
        <p:nvSpPr>
          <p:cNvPr id="4" name="Slide Number Placeholder 2">
            <a:extLst>
              <a:ext uri="{FF2B5EF4-FFF2-40B4-BE49-F238E27FC236}">
                <a16:creationId xmlns:a16="http://schemas.microsoft.com/office/drawing/2014/main" id="{7F1B6E36-EC08-D3A4-0597-1892CFEE5091}"/>
              </a:ext>
            </a:extLst>
          </p:cNvPr>
          <p:cNvSpPr>
            <a:spLocks noGrp="1"/>
          </p:cNvSpPr>
          <p:nvPr>
            <p:ph type="sldNum" sz="quarter" idx="12"/>
          </p:nvPr>
        </p:nvSpPr>
        <p:spPr>
          <a:xfrm>
            <a:off x="212006" y="6336824"/>
            <a:ext cx="586931" cy="365125"/>
          </a:xfrm>
        </p:spPr>
        <p:txBody>
          <a:bodyPr/>
          <a:lstStyle/>
          <a:p>
            <a:fld id="{11C33BF6-489D-4669-8730-4F429D34E035}" type="slidenum">
              <a:rPr lang="en-US" dirty="0" smtClean="0"/>
              <a:pPr/>
              <a:t>63</a:t>
            </a:fld>
            <a:endParaRPr lang="en-US" dirty="0"/>
          </a:p>
        </p:txBody>
      </p:sp>
    </p:spTree>
    <p:extLst>
      <p:ext uri="{BB962C8B-B14F-4D97-AF65-F5344CB8AC3E}">
        <p14:creationId xmlns:p14="http://schemas.microsoft.com/office/powerpoint/2010/main" val="366114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073A-C1B1-4908-C552-FD09AA33C036}"/>
              </a:ext>
            </a:extLst>
          </p:cNvPr>
          <p:cNvSpPr>
            <a:spLocks noGrp="1"/>
          </p:cNvSpPr>
          <p:nvPr>
            <p:ph type="title"/>
          </p:nvPr>
        </p:nvSpPr>
        <p:spPr/>
        <p:txBody>
          <a:bodyPr/>
          <a:lstStyle/>
          <a:p>
            <a:r>
              <a:rPr lang="en-US" dirty="0"/>
              <a:t>CIE COP and Working Group Purpose</a:t>
            </a:r>
          </a:p>
        </p:txBody>
      </p:sp>
      <p:sp>
        <p:nvSpPr>
          <p:cNvPr id="4" name="Slide Number Placeholder 3">
            <a:extLst>
              <a:ext uri="{FF2B5EF4-FFF2-40B4-BE49-F238E27FC236}">
                <a16:creationId xmlns:a16="http://schemas.microsoft.com/office/drawing/2014/main" id="{D8CF46D1-E9B0-212D-F9D2-F0A4E1973BC6}"/>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A832EBB2-C8C3-6346-899B-5AA7E42A487A}" type="slidenum">
              <a:rPr lang="en-US" dirty="0" smtClean="0"/>
              <a:pPr/>
              <a:t>64</a:t>
            </a:fld>
            <a:r>
              <a:rPr lang="en-US" dirty="0"/>
              <a:t> -</a:t>
            </a:r>
          </a:p>
        </p:txBody>
      </p:sp>
      <p:graphicFrame>
        <p:nvGraphicFramePr>
          <p:cNvPr id="6" name="Content Placeholder 5">
            <a:extLst>
              <a:ext uri="{FF2B5EF4-FFF2-40B4-BE49-F238E27FC236}">
                <a16:creationId xmlns:a16="http://schemas.microsoft.com/office/drawing/2014/main" id="{5195F843-EC7C-963C-49FD-B97CF8B673BC}"/>
              </a:ext>
            </a:extLst>
          </p:cNvPr>
          <p:cNvGraphicFramePr>
            <a:graphicFrameLocks noGrp="1"/>
          </p:cNvGraphicFramePr>
          <p:nvPr>
            <p:ph idx="4294967295"/>
            <p:extLst>
              <p:ext uri="{D42A27DB-BD31-4B8C-83A1-F6EECF244321}">
                <p14:modId xmlns:p14="http://schemas.microsoft.com/office/powerpoint/2010/main" val="4187135825"/>
              </p:ext>
            </p:extLst>
          </p:nvPr>
        </p:nvGraphicFramePr>
        <p:xfrm>
          <a:off x="0" y="1444625"/>
          <a:ext cx="10826750" cy="4710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48F785E0-9FAC-7824-7182-B9CEB4EF1CFE}"/>
              </a:ext>
            </a:extLst>
          </p:cNvPr>
          <p:cNvSpPr/>
          <p:nvPr/>
        </p:nvSpPr>
        <p:spPr>
          <a:xfrm>
            <a:off x="1277194" y="4409565"/>
            <a:ext cx="4023360" cy="1207363"/>
          </a:xfrm>
          <a:prstGeom prst="rect">
            <a:avLst/>
          </a:prstGeom>
          <a:noFill/>
          <a:ln>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solidFill>
                  <a:schemeClr val="tx1"/>
                </a:solidFill>
              </a:rPr>
              <a:t>Multi-stakeholder team to aid the translation of CIE into technical requirements that can inform guidance, practices, and standards development</a:t>
            </a:r>
          </a:p>
        </p:txBody>
      </p:sp>
      <p:sp>
        <p:nvSpPr>
          <p:cNvPr id="5" name="Rectangle 4">
            <a:extLst>
              <a:ext uri="{FF2B5EF4-FFF2-40B4-BE49-F238E27FC236}">
                <a16:creationId xmlns:a16="http://schemas.microsoft.com/office/drawing/2014/main" id="{73745814-745F-F1E5-7A43-E228490F8C28}"/>
              </a:ext>
            </a:extLst>
          </p:cNvPr>
          <p:cNvSpPr/>
          <p:nvPr/>
        </p:nvSpPr>
        <p:spPr>
          <a:xfrm>
            <a:off x="9495692" y="1485900"/>
            <a:ext cx="2453054" cy="118402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Support integration of CIE into engineering and cybersecurity standards</a:t>
            </a:r>
          </a:p>
        </p:txBody>
      </p:sp>
      <p:sp>
        <p:nvSpPr>
          <p:cNvPr id="7" name="Rectangle 6">
            <a:extLst>
              <a:ext uri="{FF2B5EF4-FFF2-40B4-BE49-F238E27FC236}">
                <a16:creationId xmlns:a16="http://schemas.microsoft.com/office/drawing/2014/main" id="{D3E2B4CB-A158-E010-805C-1C5BBDE552DF}"/>
              </a:ext>
            </a:extLst>
          </p:cNvPr>
          <p:cNvSpPr/>
          <p:nvPr/>
        </p:nvSpPr>
        <p:spPr>
          <a:xfrm>
            <a:off x="9526465" y="3193413"/>
            <a:ext cx="2422281" cy="121615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Develop curricula and materials that integrate CIE principles into engineering degree programs</a:t>
            </a:r>
          </a:p>
        </p:txBody>
      </p:sp>
      <p:sp>
        <p:nvSpPr>
          <p:cNvPr id="8" name="Rectangle 7">
            <a:extLst>
              <a:ext uri="{FF2B5EF4-FFF2-40B4-BE49-F238E27FC236}">
                <a16:creationId xmlns:a16="http://schemas.microsoft.com/office/drawing/2014/main" id="{5983C244-5CA1-7C5C-D22D-98B38E2835A7}"/>
              </a:ext>
            </a:extLst>
          </p:cNvPr>
          <p:cNvSpPr/>
          <p:nvPr/>
        </p:nvSpPr>
        <p:spPr>
          <a:xfrm>
            <a:off x="9526465" y="4921623"/>
            <a:ext cx="2422280" cy="1216152"/>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Develop CIE implementation guidance and an open-source library of resources</a:t>
            </a:r>
          </a:p>
        </p:txBody>
      </p:sp>
      <p:sp>
        <p:nvSpPr>
          <p:cNvPr id="9" name="Slide Number Placeholder 2">
            <a:extLst>
              <a:ext uri="{FF2B5EF4-FFF2-40B4-BE49-F238E27FC236}">
                <a16:creationId xmlns:a16="http://schemas.microsoft.com/office/drawing/2014/main" id="{818E5BF0-E14F-A019-B171-F68875DDBFF8}"/>
              </a:ext>
            </a:extLst>
          </p:cNvPr>
          <p:cNvSpPr txBox="1">
            <a:spLocks/>
          </p:cNvSpPr>
          <p:nvPr/>
        </p:nvSpPr>
        <p:spPr>
          <a:xfrm>
            <a:off x="364406" y="6489224"/>
            <a:ext cx="58693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C33BF6-489D-4669-8730-4F429D34E035}" type="slidenum">
              <a:rPr lang="en-US" dirty="0" smtClean="0"/>
              <a:pPr/>
              <a:t>64</a:t>
            </a:fld>
            <a:endParaRPr lang="en-US" dirty="0"/>
          </a:p>
        </p:txBody>
      </p:sp>
    </p:spTree>
    <p:extLst>
      <p:ext uri="{BB962C8B-B14F-4D97-AF65-F5344CB8AC3E}">
        <p14:creationId xmlns:p14="http://schemas.microsoft.com/office/powerpoint/2010/main" val="284572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7525-6117-CFC7-6681-8394A3B904DA}"/>
              </a:ext>
            </a:extLst>
          </p:cNvPr>
          <p:cNvSpPr>
            <a:spLocks noGrp="1"/>
          </p:cNvSpPr>
          <p:nvPr>
            <p:ph type="title"/>
          </p:nvPr>
        </p:nvSpPr>
        <p:spPr/>
        <p:txBody>
          <a:bodyPr/>
          <a:lstStyle/>
          <a:p>
            <a:r>
              <a:rPr lang="en-US" dirty="0"/>
              <a:t>Recent CIE Publications</a:t>
            </a:r>
          </a:p>
        </p:txBody>
      </p:sp>
      <p:sp>
        <p:nvSpPr>
          <p:cNvPr id="3" name="Content Placeholder 2">
            <a:extLst>
              <a:ext uri="{FF2B5EF4-FFF2-40B4-BE49-F238E27FC236}">
                <a16:creationId xmlns:a16="http://schemas.microsoft.com/office/drawing/2014/main" id="{7CC1FA9A-387B-222C-718F-1DEB190EE50F}"/>
              </a:ext>
            </a:extLst>
          </p:cNvPr>
          <p:cNvSpPr>
            <a:spLocks noGrp="1"/>
          </p:cNvSpPr>
          <p:nvPr>
            <p:ph idx="1"/>
          </p:nvPr>
        </p:nvSpPr>
        <p:spPr>
          <a:xfrm>
            <a:off x="938150" y="1304015"/>
            <a:ext cx="10471972" cy="5188860"/>
          </a:xfrm>
        </p:spPr>
        <p:txBody>
          <a:bodyPr>
            <a:normAutofit fontScale="47500" lnSpcReduction="20000"/>
          </a:bodyPr>
          <a:lstStyle/>
          <a:p>
            <a:pPr marL="0" indent="0">
              <a:lnSpc>
                <a:spcPct val="120000"/>
              </a:lnSpc>
              <a:spcBef>
                <a:spcPts val="300"/>
              </a:spcBef>
              <a:buNone/>
            </a:pPr>
            <a:r>
              <a:rPr lang="en-US" sz="2900" dirty="0">
                <a:latin typeface="Franklin Gothic Medium" panose="020B0603020102020204" pitchFamily="34" charset="0"/>
              </a:rPr>
              <a:t>Websites</a:t>
            </a:r>
          </a:p>
          <a:p>
            <a:pPr lvl="1">
              <a:lnSpc>
                <a:spcPct val="120000"/>
              </a:lnSpc>
              <a:spcBef>
                <a:spcPts val="300"/>
              </a:spcBef>
            </a:pPr>
            <a:r>
              <a:rPr lang="en-US" dirty="0">
                <a:latin typeface="Franklin Gothic Medium" panose="020B0603020102020204" pitchFamily="34" charset="0"/>
              </a:rPr>
              <a:t>DOE CESER CIE Website -- </a:t>
            </a:r>
            <a:r>
              <a:rPr lang="en-US" dirty="0">
                <a:latin typeface="Franklin Gothic Medium" panose="020B0603020102020204" pitchFamily="34" charset="0"/>
                <a:hlinkClick r:id="rId2"/>
              </a:rPr>
              <a:t>https://www.energy.gov/ceser/cyber-informed-engineering</a:t>
            </a:r>
            <a:endParaRPr lang="en-US" dirty="0">
              <a:latin typeface="Franklin Gothic Medium" panose="020B0603020102020204" pitchFamily="34" charset="0"/>
            </a:endParaRPr>
          </a:p>
          <a:p>
            <a:pPr lvl="1">
              <a:lnSpc>
                <a:spcPct val="120000"/>
              </a:lnSpc>
              <a:spcBef>
                <a:spcPts val="300"/>
              </a:spcBef>
            </a:pPr>
            <a:r>
              <a:rPr lang="en-US" dirty="0">
                <a:latin typeface="Franklin Gothic Medium" panose="020B0603020102020204" pitchFamily="34" charset="0"/>
              </a:rPr>
              <a:t>INL CIE Website - </a:t>
            </a:r>
            <a:r>
              <a:rPr lang="en-US" dirty="0">
                <a:latin typeface="Franklin Gothic Medium" panose="020B0603020102020204" pitchFamily="34" charset="0"/>
                <a:hlinkClick r:id="rId3"/>
              </a:rPr>
              <a:t>https://inl.gov/cie/</a:t>
            </a:r>
            <a:endParaRPr lang="en-US" dirty="0">
              <a:latin typeface="Franklin Gothic Medium" panose="020B0603020102020204" pitchFamily="34" charset="0"/>
            </a:endParaRPr>
          </a:p>
          <a:p>
            <a:pPr lvl="1">
              <a:lnSpc>
                <a:spcPct val="120000"/>
              </a:lnSpc>
              <a:spcBef>
                <a:spcPts val="300"/>
              </a:spcBef>
            </a:pPr>
            <a:r>
              <a:rPr lang="en-US" dirty="0">
                <a:latin typeface="Franklin Gothic Medium" panose="020B0603020102020204" pitchFamily="34" charset="0"/>
              </a:rPr>
              <a:t>NREL CIE Website - </a:t>
            </a:r>
            <a:r>
              <a:rPr lang="en-US" dirty="0">
                <a:latin typeface="Franklin Gothic Medium" panose="020B0603020102020204" pitchFamily="34" charset="0"/>
                <a:hlinkClick r:id="rId4"/>
              </a:rPr>
              <a:t>https://www.nrel.gov/security-resilience/cyber-informed-engineering.html</a:t>
            </a:r>
            <a:endParaRPr lang="en-US" dirty="0">
              <a:latin typeface="Franklin Gothic Medium" panose="020B0603020102020204" pitchFamily="34" charset="0"/>
            </a:endParaRPr>
          </a:p>
          <a:p>
            <a:pPr marL="0" indent="0">
              <a:lnSpc>
                <a:spcPct val="120000"/>
              </a:lnSpc>
              <a:spcBef>
                <a:spcPts val="300"/>
              </a:spcBef>
              <a:buNone/>
            </a:pPr>
            <a:r>
              <a:rPr lang="en-US" sz="3200" dirty="0">
                <a:latin typeface="Franklin Gothic Medium" panose="020B0603020102020204" pitchFamily="34" charset="0"/>
              </a:rPr>
              <a:t>Publications</a:t>
            </a:r>
          </a:p>
          <a:p>
            <a:pPr lvl="1">
              <a:lnSpc>
                <a:spcPct val="120000"/>
              </a:lnSpc>
              <a:spcBef>
                <a:spcPts val="300"/>
              </a:spcBef>
            </a:pPr>
            <a:r>
              <a:rPr lang="en-US" dirty="0">
                <a:latin typeface="Franklin Gothic Medium" panose="020B0603020102020204" pitchFamily="34" charset="0"/>
              </a:rPr>
              <a:t>CIE Implementation Guide: </a:t>
            </a:r>
            <a:r>
              <a:rPr lang="en-US" dirty="0">
                <a:hlinkClick r:id="rId5"/>
              </a:rPr>
              <a:t>https://www.osti.gov/biblio/1995796</a:t>
            </a:r>
            <a:endParaRPr lang="en-US" dirty="0">
              <a:latin typeface="Franklin Gothic Medium" panose="020B0603020102020204" pitchFamily="34" charset="0"/>
            </a:endParaRPr>
          </a:p>
          <a:p>
            <a:pPr lvl="1">
              <a:lnSpc>
                <a:spcPct val="120000"/>
              </a:lnSpc>
              <a:spcBef>
                <a:spcPts val="300"/>
              </a:spcBef>
            </a:pPr>
            <a:r>
              <a:rPr lang="en-US" dirty="0">
                <a:latin typeface="Franklin Gothic Medium" panose="020B0603020102020204" pitchFamily="34" charset="0"/>
              </a:rPr>
              <a:t>CIE Workbook for ADMS: </a:t>
            </a:r>
            <a:r>
              <a:rPr lang="en-US" dirty="0">
                <a:hlinkClick r:id="rId6" tooltip="https://www.osti.gov/biblio/1986517"/>
              </a:rPr>
              <a:t>https://www.osti.gov/biblio/1986517</a:t>
            </a:r>
            <a:endParaRPr lang="en-US" dirty="0"/>
          </a:p>
          <a:p>
            <a:pPr lvl="1">
              <a:lnSpc>
                <a:spcPct val="120000"/>
              </a:lnSpc>
              <a:spcBef>
                <a:spcPts val="300"/>
              </a:spcBef>
            </a:pPr>
            <a:r>
              <a:rPr lang="en-US" dirty="0">
                <a:latin typeface="Franklin Gothic Medium" panose="020B0603020102020204" pitchFamily="34" charset="0"/>
              </a:rPr>
              <a:t>CIE Workbook for Microgrids: </a:t>
            </a:r>
            <a:r>
              <a:rPr lang="en-US" dirty="0">
                <a:hlinkClick r:id="rId7"/>
              </a:rPr>
              <a:t>https://www.osti.gov/biblio/2315001</a:t>
            </a:r>
            <a:endParaRPr lang="en-US" dirty="0"/>
          </a:p>
          <a:p>
            <a:pPr lvl="1">
              <a:lnSpc>
                <a:spcPct val="120000"/>
              </a:lnSpc>
              <a:spcBef>
                <a:spcPts val="300"/>
              </a:spcBef>
            </a:pPr>
            <a:r>
              <a:rPr lang="en-US" dirty="0">
                <a:latin typeface="Franklin Gothic Medium" panose="020B0603020102020204" pitchFamily="34" charset="0"/>
              </a:rPr>
              <a:t>CIE Workbook for Water Systems: </a:t>
            </a:r>
            <a:r>
              <a:rPr lang="en-US" dirty="0">
                <a:solidFill>
                  <a:srgbClr val="0563C1"/>
                </a:solidFill>
                <a:hlinkClick r:id="rId8">
                  <a:extLst>
                    <a:ext uri="{A12FA001-AC4F-418D-AE19-62706E023703}">
                      <ahyp:hlinkClr xmlns:ahyp="http://schemas.microsoft.com/office/drawing/2018/hyperlinkcolor" val="tx"/>
                    </a:ext>
                  </a:extLst>
                </a:hlinkClick>
              </a:rPr>
              <a:t>https://www.osti.gov/biblio/2371031</a:t>
            </a:r>
            <a:endParaRPr lang="en-US" dirty="0">
              <a:solidFill>
                <a:srgbClr val="0563C1"/>
              </a:solidFill>
            </a:endParaRPr>
          </a:p>
          <a:p>
            <a:pPr lvl="1">
              <a:lnSpc>
                <a:spcPct val="120000"/>
              </a:lnSpc>
              <a:spcBef>
                <a:spcPts val="300"/>
              </a:spcBef>
            </a:pPr>
            <a:r>
              <a:rPr lang="en-US" dirty="0">
                <a:latin typeface="Franklin Gothic Medium" panose="020B0603020102020204" pitchFamily="34" charset="0"/>
              </a:rPr>
              <a:t>CIE Assessment Tool: </a:t>
            </a:r>
            <a:r>
              <a:rPr lang="en-US" dirty="0">
                <a:latin typeface="Franklin Gothic Medium" panose="020B0603020102020204" pitchFamily="34" charset="0"/>
                <a:hlinkClick r:id="rId9"/>
              </a:rPr>
              <a:t>https://github.com/inlguy/CIE/releases/tag/v12.2.4.0</a:t>
            </a:r>
            <a:endParaRPr lang="en-US" dirty="0">
              <a:solidFill>
                <a:srgbClr val="0563C1"/>
              </a:solidFill>
            </a:endParaRPr>
          </a:p>
          <a:p>
            <a:pPr marL="0" indent="0">
              <a:lnSpc>
                <a:spcPct val="120000"/>
              </a:lnSpc>
              <a:spcBef>
                <a:spcPts val="300"/>
              </a:spcBef>
              <a:buNone/>
            </a:pPr>
            <a:r>
              <a:rPr lang="en-US" sz="3200" dirty="0">
                <a:latin typeface="Franklin Gothic Medium" panose="020B0603020102020204" pitchFamily="34" charset="0"/>
              </a:rPr>
              <a:t>Articles and Briefings</a:t>
            </a:r>
          </a:p>
          <a:p>
            <a:pPr lvl="1">
              <a:lnSpc>
                <a:spcPct val="120000"/>
              </a:lnSpc>
              <a:spcBef>
                <a:spcPts val="300"/>
              </a:spcBef>
            </a:pPr>
            <a:r>
              <a:rPr lang="en-US" dirty="0">
                <a:latin typeface="Franklin Gothic Medium" panose="020B0603020102020204" pitchFamily="34" charset="0"/>
              </a:rPr>
              <a:t>SANS ICS Concepts Video: </a:t>
            </a:r>
            <a:r>
              <a:rPr lang="en-US" dirty="0">
                <a:latin typeface="+mn-lt"/>
                <a:hlinkClick r:id="rId10"/>
              </a:rPr>
              <a:t>https://youtu.be/o_vIxW6UTeg</a:t>
            </a:r>
            <a:endParaRPr lang="en-US" dirty="0">
              <a:latin typeface="Franklin Gothic Medium" panose="020B0603020102020204" pitchFamily="34" charset="0"/>
            </a:endParaRPr>
          </a:p>
          <a:p>
            <a:pPr lvl="1">
              <a:lnSpc>
                <a:spcPct val="120000"/>
              </a:lnSpc>
              <a:spcBef>
                <a:spcPts val="300"/>
              </a:spcBef>
            </a:pPr>
            <a:r>
              <a:rPr lang="en-US" dirty="0">
                <a:latin typeface="Franklin Gothic Medium" panose="020B0603020102020204" pitchFamily="34" charset="0"/>
              </a:rPr>
              <a:t>Industrial Cyber</a:t>
            </a:r>
            <a:r>
              <a:rPr lang="en-US" dirty="0">
                <a:latin typeface="+mn-lt"/>
              </a:rPr>
              <a:t>: </a:t>
            </a:r>
            <a:r>
              <a:rPr lang="en-US" dirty="0">
                <a:latin typeface="+mn-lt"/>
                <a:hlinkClick r:id="rId11"/>
              </a:rPr>
              <a:t>CIE and CCE Methodologies Can Deliver Engineered Industrial Systems for Holistic System Cybersecurity</a:t>
            </a:r>
            <a:r>
              <a:rPr lang="en-US" dirty="0">
                <a:latin typeface="+mn-lt"/>
              </a:rPr>
              <a:t> (June 11, 2023) with interviews from INL, 1898, and West Yost</a:t>
            </a:r>
            <a:endParaRPr lang="en-US" dirty="0">
              <a:latin typeface="Franklin Gothic Medium" panose="020B0603020102020204" pitchFamily="34" charset="0"/>
            </a:endParaRPr>
          </a:p>
          <a:p>
            <a:pPr lvl="1">
              <a:lnSpc>
                <a:spcPct val="120000"/>
              </a:lnSpc>
              <a:spcBef>
                <a:spcPts val="300"/>
              </a:spcBef>
            </a:pPr>
            <a:r>
              <a:rPr lang="en-US" dirty="0">
                <a:latin typeface="Franklin Gothic Medium" panose="020B0603020102020204" pitchFamily="34" charset="0"/>
              </a:rPr>
              <a:t>Harvard Business Review</a:t>
            </a:r>
            <a:r>
              <a:rPr lang="en-US" dirty="0"/>
              <a:t>: </a:t>
            </a:r>
            <a:r>
              <a:rPr lang="en-US" dirty="0">
                <a:hlinkClick r:id="rId12"/>
              </a:rPr>
              <a:t>Engineering Cybersecurity into U.S. Critical Infrastructure</a:t>
            </a:r>
            <a:r>
              <a:rPr lang="en-US" dirty="0"/>
              <a:t> (April 17, 2023) by Ginger Wright, Andrew Ohrt, and Andy Bochman</a:t>
            </a:r>
          </a:p>
          <a:p>
            <a:pPr lvl="1">
              <a:lnSpc>
                <a:spcPct val="120000"/>
              </a:lnSpc>
              <a:spcBef>
                <a:spcPts val="300"/>
              </a:spcBef>
            </a:pPr>
            <a:r>
              <a:rPr lang="en-US" dirty="0">
                <a:latin typeface="Franklin Gothic Medium" panose="020B0603020102020204" pitchFamily="34" charset="0"/>
              </a:rPr>
              <a:t>Shift Left video podcast on </a:t>
            </a:r>
            <a:r>
              <a:rPr lang="en-US" dirty="0" err="1">
                <a:latin typeface="Franklin Gothic Medium" panose="020B0603020102020204" pitchFamily="34" charset="0"/>
              </a:rPr>
              <a:t>GrammaTech</a:t>
            </a:r>
            <a:r>
              <a:rPr lang="en-US" dirty="0">
                <a:latin typeface="Franklin Gothic Medium" panose="020B0603020102020204" pitchFamily="34" charset="0"/>
              </a:rPr>
              <a:t> blog</a:t>
            </a:r>
            <a:r>
              <a:rPr lang="en-US" dirty="0"/>
              <a:t>: </a:t>
            </a:r>
            <a:r>
              <a:rPr lang="en-US" dirty="0">
                <a:hlinkClick r:id="rId13"/>
              </a:rPr>
              <a:t>Shifting Left for Energy Security</a:t>
            </a:r>
            <a:r>
              <a:rPr lang="en-US" dirty="0"/>
              <a:t> (April 4, 2023) with Ginger Wright, Idaho National Lab and Marc Sachs, Auburn University</a:t>
            </a:r>
          </a:p>
          <a:p>
            <a:pPr lvl="1">
              <a:lnSpc>
                <a:spcPct val="120000"/>
              </a:lnSpc>
              <a:spcBef>
                <a:spcPts val="300"/>
              </a:spcBef>
            </a:pPr>
            <a:r>
              <a:rPr lang="en-US" dirty="0"/>
              <a:t>For more CIE articles and publications, visit: </a:t>
            </a:r>
            <a:r>
              <a:rPr lang="en-US" dirty="0">
                <a:hlinkClick r:id="rId3"/>
              </a:rPr>
              <a:t>inl.gov/</a:t>
            </a:r>
            <a:r>
              <a:rPr lang="en-US" dirty="0" err="1">
                <a:hlinkClick r:id="rId3"/>
              </a:rPr>
              <a:t>cie</a:t>
            </a:r>
            <a:endParaRPr lang="en-US" dirty="0"/>
          </a:p>
          <a:p>
            <a:pPr marL="0" indent="0">
              <a:lnSpc>
                <a:spcPct val="120000"/>
              </a:lnSpc>
              <a:spcBef>
                <a:spcPts val="300"/>
              </a:spcBef>
              <a:buNone/>
            </a:pPr>
            <a:r>
              <a:rPr lang="en-US" sz="2800" dirty="0">
                <a:latin typeface="Franklin Gothic Medium" panose="020B0603020102020204" pitchFamily="34" charset="0"/>
              </a:rPr>
              <a:t>Under Development</a:t>
            </a:r>
          </a:p>
          <a:p>
            <a:pPr lvl="1">
              <a:lnSpc>
                <a:spcPct val="120000"/>
              </a:lnSpc>
              <a:spcBef>
                <a:spcPts val="300"/>
              </a:spcBef>
            </a:pPr>
            <a:r>
              <a:rPr lang="en-US" dirty="0">
                <a:latin typeface="Franklin Gothic Medium" panose="020B0603020102020204" pitchFamily="34" charset="0"/>
              </a:rPr>
              <a:t>CIRRUS - Tool for leveraging CIE for consideration of OT in the Cloud</a:t>
            </a:r>
          </a:p>
          <a:p>
            <a:pPr lvl="1">
              <a:lnSpc>
                <a:spcPct val="120000"/>
              </a:lnSpc>
              <a:spcBef>
                <a:spcPts val="300"/>
              </a:spcBef>
            </a:pPr>
            <a:r>
              <a:rPr lang="en-US" dirty="0">
                <a:latin typeface="Franklin Gothic Medium" panose="020B0603020102020204" pitchFamily="34" charset="0"/>
              </a:rPr>
              <a:t>CIE Microgrid Tool - Tool for leveraging CIE in the design of microgrids</a:t>
            </a:r>
          </a:p>
          <a:p>
            <a:pPr lvl="1">
              <a:lnSpc>
                <a:spcPct val="120000"/>
              </a:lnSpc>
              <a:spcBef>
                <a:spcPts val="300"/>
              </a:spcBef>
            </a:pPr>
            <a:r>
              <a:rPr lang="en-US" dirty="0">
                <a:latin typeface="Franklin Gothic Medium" panose="020B0603020102020204" pitchFamily="34" charset="0"/>
              </a:rPr>
              <a:t>CIE BESS Tool - Tool for leveraging CIE in the design of BESS installations</a:t>
            </a:r>
          </a:p>
          <a:p>
            <a:pPr lvl="1">
              <a:lnSpc>
                <a:spcPct val="120000"/>
              </a:lnSpc>
              <a:spcBef>
                <a:spcPts val="300"/>
              </a:spcBef>
            </a:pPr>
            <a:r>
              <a:rPr lang="en-US" dirty="0">
                <a:latin typeface="Franklin Gothic Medium" panose="020B0603020102020204" pitchFamily="34" charset="0"/>
              </a:rPr>
              <a:t>Discussions with CISA Secure by Design</a:t>
            </a:r>
          </a:p>
          <a:p>
            <a:pPr lvl="1">
              <a:lnSpc>
                <a:spcPct val="120000"/>
              </a:lnSpc>
              <a:spcBef>
                <a:spcPts val="300"/>
              </a:spcBef>
            </a:pPr>
            <a:endParaRPr lang="en-US" dirty="0">
              <a:latin typeface="Franklin Gothic Medium" panose="020B0603020102020204" pitchFamily="34" charset="0"/>
            </a:endParaRPr>
          </a:p>
          <a:p>
            <a:pPr marL="0" indent="0">
              <a:lnSpc>
                <a:spcPct val="120000"/>
              </a:lnSpc>
              <a:spcBef>
                <a:spcPts val="300"/>
              </a:spcBef>
              <a:buNone/>
            </a:pPr>
            <a:endParaRPr lang="en-US" dirty="0"/>
          </a:p>
        </p:txBody>
      </p:sp>
      <p:sp>
        <p:nvSpPr>
          <p:cNvPr id="4" name="Slide Number Placeholder 3">
            <a:extLst>
              <a:ext uri="{FF2B5EF4-FFF2-40B4-BE49-F238E27FC236}">
                <a16:creationId xmlns:a16="http://schemas.microsoft.com/office/drawing/2014/main" id="{FB9D5F4F-BCD8-EEE0-ABB7-A4CC79D3341F}"/>
              </a:ext>
            </a:extLst>
          </p:cNvPr>
          <p:cNvSpPr>
            <a:spLocks noGrp="1"/>
          </p:cNvSpPr>
          <p:nvPr>
            <p:ph type="sldNum" sz="quarter" idx="4"/>
          </p:nvPr>
        </p:nvSpPr>
        <p:spPr>
          <a:xfrm>
            <a:off x="10582683" y="6472880"/>
            <a:ext cx="1279634"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32EBB2-C8C3-6346-899B-5AA7E42A487A}" type="slidenum">
              <a:rPr lang="en-US" smtClean="0"/>
              <a:pPr/>
              <a:t>65</a:t>
            </a:fld>
            <a:r>
              <a:rPr lang="en-US"/>
              <a:t> -</a:t>
            </a:r>
          </a:p>
        </p:txBody>
      </p:sp>
      <p:sp>
        <p:nvSpPr>
          <p:cNvPr id="5" name="TextBox 4">
            <a:extLst>
              <a:ext uri="{FF2B5EF4-FFF2-40B4-BE49-F238E27FC236}">
                <a16:creationId xmlns:a16="http://schemas.microsoft.com/office/drawing/2014/main" id="{A5CDF625-D9D1-C0CC-6B59-243868F3AEF1}"/>
              </a:ext>
            </a:extLst>
          </p:cNvPr>
          <p:cNvSpPr txBox="1"/>
          <p:nvPr/>
        </p:nvSpPr>
        <p:spPr>
          <a:xfrm>
            <a:off x="6579705" y="3199737"/>
            <a:ext cx="1284135" cy="307777"/>
          </a:xfrm>
          <a:prstGeom prst="rect">
            <a:avLst/>
          </a:prstGeom>
          <a:noFill/>
        </p:spPr>
        <p:txBody>
          <a:bodyPr wrap="square" rtlCol="0">
            <a:spAutoFit/>
          </a:bodyPr>
          <a:lstStyle/>
          <a:p>
            <a:r>
              <a:rPr lang="en-US" sz="1400" b="1" dirty="0">
                <a:solidFill>
                  <a:srgbClr val="FF0000"/>
                </a:solidFill>
              </a:rPr>
              <a:t>Just Released!</a:t>
            </a:r>
          </a:p>
        </p:txBody>
      </p:sp>
    </p:spTree>
    <p:extLst>
      <p:ext uri="{BB962C8B-B14F-4D97-AF65-F5344CB8AC3E}">
        <p14:creationId xmlns:p14="http://schemas.microsoft.com/office/powerpoint/2010/main" val="4011695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DA98-BAB4-FC56-2DCB-38116A1EE642}"/>
              </a:ext>
            </a:extLst>
          </p:cNvPr>
          <p:cNvSpPr>
            <a:spLocks noGrp="1"/>
          </p:cNvSpPr>
          <p:nvPr>
            <p:ph type="title"/>
          </p:nvPr>
        </p:nvSpPr>
        <p:spPr/>
        <p:txBody>
          <a:bodyPr/>
          <a:lstStyle/>
          <a:p>
            <a:r>
              <a:rPr lang="en-US" dirty="0"/>
              <a:t>CIE BESS Analysis Tool (CIEBAT)</a:t>
            </a:r>
          </a:p>
        </p:txBody>
      </p:sp>
      <p:pic>
        <p:nvPicPr>
          <p:cNvPr id="6" name="Content Placeholder 5">
            <a:extLst>
              <a:ext uri="{FF2B5EF4-FFF2-40B4-BE49-F238E27FC236}">
                <a16:creationId xmlns:a16="http://schemas.microsoft.com/office/drawing/2014/main" id="{BDC30B34-25CE-36F9-CA8E-92045B9A7081}"/>
              </a:ext>
            </a:extLst>
          </p:cNvPr>
          <p:cNvPicPr>
            <a:picLocks noGrp="1" noChangeAspect="1"/>
          </p:cNvPicPr>
          <p:nvPr>
            <p:ph idx="1"/>
          </p:nvPr>
        </p:nvPicPr>
        <p:blipFill>
          <a:blip r:embed="rId2"/>
          <a:stretch>
            <a:fillRect/>
          </a:stretch>
        </p:blipFill>
        <p:spPr>
          <a:xfrm>
            <a:off x="1201367" y="1470825"/>
            <a:ext cx="10471150" cy="4319781"/>
          </a:xfrm>
        </p:spPr>
      </p:pic>
      <p:sp>
        <p:nvSpPr>
          <p:cNvPr id="4" name="Slide Number Placeholder 3">
            <a:extLst>
              <a:ext uri="{FF2B5EF4-FFF2-40B4-BE49-F238E27FC236}">
                <a16:creationId xmlns:a16="http://schemas.microsoft.com/office/drawing/2014/main" id="{33083755-4844-E0F6-9341-5527204C69DA}"/>
              </a:ext>
            </a:extLst>
          </p:cNvPr>
          <p:cNvSpPr>
            <a:spLocks noGrp="1"/>
          </p:cNvSpPr>
          <p:nvPr>
            <p:ph type="sldNum" sz="quarter" idx="12"/>
          </p:nvPr>
        </p:nvSpPr>
        <p:spPr/>
        <p:txBody>
          <a:bodyPr/>
          <a:lstStyle/>
          <a:p>
            <a:fld id="{11C33BF6-489D-4669-8730-4F429D34E035}" type="slidenum">
              <a:rPr lang="en-US" smtClean="0"/>
              <a:pPr/>
              <a:t>66</a:t>
            </a:fld>
            <a:endParaRPr lang="en-US"/>
          </a:p>
        </p:txBody>
      </p:sp>
    </p:spTree>
    <p:extLst>
      <p:ext uri="{BB962C8B-B14F-4D97-AF65-F5344CB8AC3E}">
        <p14:creationId xmlns:p14="http://schemas.microsoft.com/office/powerpoint/2010/main" val="4286184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DA98-BAB4-FC56-2DCB-38116A1EE642}"/>
              </a:ext>
            </a:extLst>
          </p:cNvPr>
          <p:cNvSpPr>
            <a:spLocks noGrp="1"/>
          </p:cNvSpPr>
          <p:nvPr>
            <p:ph type="title"/>
          </p:nvPr>
        </p:nvSpPr>
        <p:spPr/>
        <p:txBody>
          <a:bodyPr/>
          <a:lstStyle/>
          <a:p>
            <a:r>
              <a:rPr lang="en-US" dirty="0"/>
              <a:t>CIE BESS Analysis Tool (CIEBAT)</a:t>
            </a:r>
          </a:p>
        </p:txBody>
      </p:sp>
      <p:sp>
        <p:nvSpPr>
          <p:cNvPr id="4" name="Slide Number Placeholder 3">
            <a:extLst>
              <a:ext uri="{FF2B5EF4-FFF2-40B4-BE49-F238E27FC236}">
                <a16:creationId xmlns:a16="http://schemas.microsoft.com/office/drawing/2014/main" id="{33083755-4844-E0F6-9341-5527204C69DA}"/>
              </a:ext>
            </a:extLst>
          </p:cNvPr>
          <p:cNvSpPr>
            <a:spLocks noGrp="1"/>
          </p:cNvSpPr>
          <p:nvPr>
            <p:ph type="sldNum" sz="quarter" idx="12"/>
          </p:nvPr>
        </p:nvSpPr>
        <p:spPr/>
        <p:txBody>
          <a:bodyPr/>
          <a:lstStyle/>
          <a:p>
            <a:fld id="{11C33BF6-489D-4669-8730-4F429D34E035}" type="slidenum">
              <a:rPr lang="en-US" smtClean="0"/>
              <a:pPr/>
              <a:t>67</a:t>
            </a:fld>
            <a:endParaRPr lang="en-US"/>
          </a:p>
        </p:txBody>
      </p:sp>
      <p:pic>
        <p:nvPicPr>
          <p:cNvPr id="8" name="Content Placeholder 7">
            <a:extLst>
              <a:ext uri="{FF2B5EF4-FFF2-40B4-BE49-F238E27FC236}">
                <a16:creationId xmlns:a16="http://schemas.microsoft.com/office/drawing/2014/main" id="{EA8C19A0-69CC-C633-6ADE-14F5B52AFF07}"/>
              </a:ext>
            </a:extLst>
          </p:cNvPr>
          <p:cNvPicPr>
            <a:picLocks noGrp="1" noChangeAspect="1"/>
          </p:cNvPicPr>
          <p:nvPr>
            <p:ph idx="1"/>
          </p:nvPr>
        </p:nvPicPr>
        <p:blipFill>
          <a:blip r:embed="rId2"/>
          <a:stretch>
            <a:fillRect/>
          </a:stretch>
        </p:blipFill>
        <p:spPr>
          <a:xfrm>
            <a:off x="6096000" y="1003300"/>
            <a:ext cx="5883472" cy="4851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282A9B7-C622-3C22-2D27-A921A6494098}"/>
              </a:ext>
            </a:extLst>
          </p:cNvPr>
          <p:cNvPicPr>
            <a:picLocks noChangeAspect="1"/>
          </p:cNvPicPr>
          <p:nvPr/>
        </p:nvPicPr>
        <p:blipFill>
          <a:blip r:embed="rId3"/>
          <a:stretch>
            <a:fillRect/>
          </a:stretch>
        </p:blipFill>
        <p:spPr>
          <a:xfrm>
            <a:off x="3342967" y="1725710"/>
            <a:ext cx="6739515" cy="3475337"/>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790D110-7D4A-2AE0-B5FD-8A813CCFE46B}"/>
              </a:ext>
            </a:extLst>
          </p:cNvPr>
          <p:cNvPicPr>
            <a:picLocks noChangeAspect="1"/>
          </p:cNvPicPr>
          <p:nvPr/>
        </p:nvPicPr>
        <p:blipFill>
          <a:blip r:embed="rId4"/>
          <a:stretch>
            <a:fillRect/>
          </a:stretch>
        </p:blipFill>
        <p:spPr>
          <a:xfrm>
            <a:off x="580103" y="2624391"/>
            <a:ext cx="7108723" cy="3712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9251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DA98-BAB4-FC56-2DCB-38116A1EE642}"/>
              </a:ext>
            </a:extLst>
          </p:cNvPr>
          <p:cNvSpPr>
            <a:spLocks noGrp="1"/>
          </p:cNvSpPr>
          <p:nvPr>
            <p:ph type="title"/>
          </p:nvPr>
        </p:nvSpPr>
        <p:spPr/>
        <p:txBody>
          <a:bodyPr/>
          <a:lstStyle/>
          <a:p>
            <a:r>
              <a:rPr lang="en-US" dirty="0"/>
              <a:t>CIE Microgrid Analysis Tool (CIEMAT)</a:t>
            </a:r>
          </a:p>
        </p:txBody>
      </p:sp>
      <p:pic>
        <p:nvPicPr>
          <p:cNvPr id="6" name="Content Placeholder 5">
            <a:extLst>
              <a:ext uri="{FF2B5EF4-FFF2-40B4-BE49-F238E27FC236}">
                <a16:creationId xmlns:a16="http://schemas.microsoft.com/office/drawing/2014/main" id="{1E7C872E-7E7C-A389-EF51-436D12BF4AE8}"/>
              </a:ext>
            </a:extLst>
          </p:cNvPr>
          <p:cNvPicPr>
            <a:picLocks noGrp="1" noChangeAspect="1"/>
          </p:cNvPicPr>
          <p:nvPr>
            <p:ph idx="1"/>
          </p:nvPr>
        </p:nvPicPr>
        <p:blipFill>
          <a:blip r:embed="rId2"/>
          <a:stretch>
            <a:fillRect/>
          </a:stretch>
        </p:blipFill>
        <p:spPr>
          <a:xfrm>
            <a:off x="1361000" y="1513408"/>
            <a:ext cx="10471150" cy="4037969"/>
          </a:xfrm>
        </p:spPr>
      </p:pic>
      <p:sp>
        <p:nvSpPr>
          <p:cNvPr id="4" name="Slide Number Placeholder 3">
            <a:extLst>
              <a:ext uri="{FF2B5EF4-FFF2-40B4-BE49-F238E27FC236}">
                <a16:creationId xmlns:a16="http://schemas.microsoft.com/office/drawing/2014/main" id="{33083755-4844-E0F6-9341-5527204C69DA}"/>
              </a:ext>
            </a:extLst>
          </p:cNvPr>
          <p:cNvSpPr>
            <a:spLocks noGrp="1"/>
          </p:cNvSpPr>
          <p:nvPr>
            <p:ph type="sldNum" sz="quarter" idx="12"/>
          </p:nvPr>
        </p:nvSpPr>
        <p:spPr/>
        <p:txBody>
          <a:bodyPr/>
          <a:lstStyle/>
          <a:p>
            <a:fld id="{11C33BF6-489D-4669-8730-4F429D34E035}" type="slidenum">
              <a:rPr lang="en-US" smtClean="0"/>
              <a:pPr/>
              <a:t>68</a:t>
            </a:fld>
            <a:endParaRPr lang="en-US"/>
          </a:p>
        </p:txBody>
      </p:sp>
    </p:spTree>
    <p:extLst>
      <p:ext uri="{BB962C8B-B14F-4D97-AF65-F5344CB8AC3E}">
        <p14:creationId xmlns:p14="http://schemas.microsoft.com/office/powerpoint/2010/main" val="3830469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BDA98-BAB4-FC56-2DCB-38116A1EE642}"/>
              </a:ext>
            </a:extLst>
          </p:cNvPr>
          <p:cNvSpPr>
            <a:spLocks noGrp="1"/>
          </p:cNvSpPr>
          <p:nvPr>
            <p:ph type="title"/>
          </p:nvPr>
        </p:nvSpPr>
        <p:spPr/>
        <p:txBody>
          <a:bodyPr/>
          <a:lstStyle/>
          <a:p>
            <a:r>
              <a:rPr lang="en-US" dirty="0"/>
              <a:t>CIE Microgrid Analysis Tool (CIEMAT)</a:t>
            </a:r>
          </a:p>
        </p:txBody>
      </p:sp>
      <p:sp>
        <p:nvSpPr>
          <p:cNvPr id="4" name="Slide Number Placeholder 3">
            <a:extLst>
              <a:ext uri="{FF2B5EF4-FFF2-40B4-BE49-F238E27FC236}">
                <a16:creationId xmlns:a16="http://schemas.microsoft.com/office/drawing/2014/main" id="{33083755-4844-E0F6-9341-5527204C69DA}"/>
              </a:ext>
            </a:extLst>
          </p:cNvPr>
          <p:cNvSpPr>
            <a:spLocks noGrp="1"/>
          </p:cNvSpPr>
          <p:nvPr>
            <p:ph type="sldNum" sz="quarter" idx="12"/>
          </p:nvPr>
        </p:nvSpPr>
        <p:spPr/>
        <p:txBody>
          <a:bodyPr/>
          <a:lstStyle/>
          <a:p>
            <a:fld id="{11C33BF6-489D-4669-8730-4F429D34E035}" type="slidenum">
              <a:rPr lang="en-US" smtClean="0"/>
              <a:pPr/>
              <a:t>69</a:t>
            </a:fld>
            <a:endParaRPr lang="en-US"/>
          </a:p>
        </p:txBody>
      </p:sp>
      <p:pic>
        <p:nvPicPr>
          <p:cNvPr id="10" name="Picture 9">
            <a:extLst>
              <a:ext uri="{FF2B5EF4-FFF2-40B4-BE49-F238E27FC236}">
                <a16:creationId xmlns:a16="http://schemas.microsoft.com/office/drawing/2014/main" id="{5CFC695A-ED41-0A6F-2E88-B773F01F94CC}"/>
              </a:ext>
            </a:extLst>
          </p:cNvPr>
          <p:cNvPicPr>
            <a:picLocks noChangeAspect="1"/>
          </p:cNvPicPr>
          <p:nvPr/>
        </p:nvPicPr>
        <p:blipFill>
          <a:blip r:embed="rId2"/>
          <a:stretch>
            <a:fillRect/>
          </a:stretch>
        </p:blipFill>
        <p:spPr>
          <a:xfrm>
            <a:off x="6332536" y="1071716"/>
            <a:ext cx="5339981" cy="39783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F8DC44-4E69-63B1-58C3-FD63E72AC36B}"/>
              </a:ext>
            </a:extLst>
          </p:cNvPr>
          <p:cNvPicPr>
            <a:picLocks noChangeAspect="1"/>
          </p:cNvPicPr>
          <p:nvPr/>
        </p:nvPicPr>
        <p:blipFill>
          <a:blip r:embed="rId3"/>
          <a:stretch>
            <a:fillRect/>
          </a:stretch>
        </p:blipFill>
        <p:spPr>
          <a:xfrm>
            <a:off x="1262522" y="1778649"/>
            <a:ext cx="7077218" cy="4557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340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26D-B649-F60D-E230-7E554FB77A61}"/>
              </a:ext>
            </a:extLst>
          </p:cNvPr>
          <p:cNvSpPr>
            <a:spLocks noGrp="1"/>
          </p:cNvSpPr>
          <p:nvPr>
            <p:ph type="title"/>
          </p:nvPr>
        </p:nvSpPr>
        <p:spPr/>
        <p:txBody>
          <a:bodyPr/>
          <a:lstStyle/>
          <a:p>
            <a:r>
              <a:rPr lang="en-US" dirty="0"/>
              <a:t>Types of Technical Assistance we provide </a:t>
            </a:r>
          </a:p>
        </p:txBody>
      </p:sp>
      <p:graphicFrame>
        <p:nvGraphicFramePr>
          <p:cNvPr id="4" name="Content Placeholder 3">
            <a:extLst>
              <a:ext uri="{FF2B5EF4-FFF2-40B4-BE49-F238E27FC236}">
                <a16:creationId xmlns:a16="http://schemas.microsoft.com/office/drawing/2014/main" id="{D2CE7A11-F022-56F8-FD79-AB6CB9F9294C}"/>
              </a:ext>
            </a:extLst>
          </p:cNvPr>
          <p:cNvGraphicFramePr>
            <a:graphicFrameLocks noGrp="1"/>
          </p:cNvGraphicFramePr>
          <p:nvPr>
            <p:ph idx="1"/>
          </p:nvPr>
        </p:nvGraphicFramePr>
        <p:xfrm>
          <a:off x="938213" y="1739900"/>
          <a:ext cx="104155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247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6DA2989-6353-069C-7C05-61B94C919419}"/>
              </a:ext>
            </a:extLst>
          </p:cNvPr>
          <p:cNvGrpSpPr/>
          <p:nvPr/>
        </p:nvGrpSpPr>
        <p:grpSpPr>
          <a:xfrm>
            <a:off x="1790968" y="2975351"/>
            <a:ext cx="9009551" cy="2058323"/>
            <a:chOff x="-204596" y="2760593"/>
            <a:chExt cx="9009551" cy="2058323"/>
          </a:xfrm>
        </p:grpSpPr>
        <p:pic>
          <p:nvPicPr>
            <p:cNvPr id="15" name="Picture 8" descr="Email with solid fill">
              <a:extLst>
                <a:ext uri="{FF2B5EF4-FFF2-40B4-BE49-F238E27FC236}">
                  <a16:creationId xmlns:a16="http://schemas.microsoft.com/office/drawing/2014/main" id="{B057273B-760E-1464-4E55-416DC02BCC2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04596" y="2807671"/>
              <a:ext cx="1242789" cy="1242789"/>
            </a:xfrm>
            <a:prstGeom prst="rect">
              <a:avLst/>
            </a:prstGeom>
          </p:spPr>
        </p:pic>
        <p:sp>
          <p:nvSpPr>
            <p:cNvPr id="17" name="TextBox 16">
              <a:extLst>
                <a:ext uri="{FF2B5EF4-FFF2-40B4-BE49-F238E27FC236}">
                  <a16:creationId xmlns:a16="http://schemas.microsoft.com/office/drawing/2014/main" id="{BA76D3C9-A0EC-E566-F3C8-4AE8C4D5A5FC}"/>
                </a:ext>
              </a:extLst>
            </p:cNvPr>
            <p:cNvSpPr txBox="1"/>
            <p:nvPr userDrawn="1"/>
          </p:nvSpPr>
          <p:spPr>
            <a:xfrm>
              <a:off x="1784472" y="2760593"/>
              <a:ext cx="638091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0" kern="1200" dirty="0">
                  <a:solidFill>
                    <a:schemeClr val="bg1"/>
                  </a:solidFill>
                  <a:effectLst/>
                  <a:latin typeface="Franklin Gothic Book" panose="020B0503020102020204" pitchFamily="34" charset="0"/>
                  <a:ea typeface="+mn-ea"/>
                  <a:cs typeface="+mn-cs"/>
                </a:rPr>
                <a:t>CIE@inl.gov</a:t>
              </a:r>
            </a:p>
          </p:txBody>
        </p:sp>
        <p:sp>
          <p:nvSpPr>
            <p:cNvPr id="18" name="TextBox 17">
              <a:extLst>
                <a:ext uri="{FF2B5EF4-FFF2-40B4-BE49-F238E27FC236}">
                  <a16:creationId xmlns:a16="http://schemas.microsoft.com/office/drawing/2014/main" id="{B40A0197-941F-C5E6-82A6-8E547826FD70}"/>
                </a:ext>
              </a:extLst>
            </p:cNvPr>
            <p:cNvSpPr txBox="1"/>
            <p:nvPr userDrawn="1"/>
          </p:nvSpPr>
          <p:spPr>
            <a:xfrm>
              <a:off x="4202132" y="4449584"/>
              <a:ext cx="4602823" cy="369332"/>
            </a:xfrm>
            <a:prstGeom prst="rect">
              <a:avLst/>
            </a:prstGeom>
            <a:noFill/>
          </p:spPr>
          <p:txBody>
            <a:bodyPr wrap="square" rtlCol="0">
              <a:spAutoFit/>
            </a:bodyPr>
            <a:lstStyle/>
            <a:p>
              <a:endParaRPr lang="en-US" sz="1800" kern="1200">
                <a:solidFill>
                  <a:schemeClr val="bg1"/>
                </a:solidFill>
                <a:effectLst/>
                <a:latin typeface="Franklin Gothic Book" panose="020B0503020102020204" pitchFamily="34" charset="0"/>
                <a:ea typeface="+mn-ea"/>
                <a:cs typeface="+mn-cs"/>
              </a:endParaRPr>
            </a:p>
          </p:txBody>
        </p:sp>
      </p:grpSp>
      <p:sp>
        <p:nvSpPr>
          <p:cNvPr id="24" name="Title 23">
            <a:extLst>
              <a:ext uri="{FF2B5EF4-FFF2-40B4-BE49-F238E27FC236}">
                <a16:creationId xmlns:a16="http://schemas.microsoft.com/office/drawing/2014/main" id="{64996E0C-F6BB-6AB3-0842-D2AC8BBD7E05}"/>
              </a:ext>
            </a:extLst>
          </p:cNvPr>
          <p:cNvSpPr>
            <a:spLocks noGrp="1"/>
          </p:cNvSpPr>
          <p:nvPr>
            <p:ph type="title"/>
          </p:nvPr>
        </p:nvSpPr>
        <p:spPr>
          <a:xfrm>
            <a:off x="831850" y="924215"/>
            <a:ext cx="10515600" cy="900112"/>
          </a:xfrm>
        </p:spPr>
        <p:txBody>
          <a:bodyPr>
            <a:normAutofit fontScale="90000"/>
          </a:bodyPr>
          <a:lstStyle/>
          <a:p>
            <a:pPr algn="ctr"/>
            <a:r>
              <a:rPr lang="en-US" dirty="0"/>
              <a:t>Thank You!</a:t>
            </a:r>
          </a:p>
        </p:txBody>
      </p:sp>
      <p:sp>
        <p:nvSpPr>
          <p:cNvPr id="4" name="TextBox 3">
            <a:extLst>
              <a:ext uri="{FF2B5EF4-FFF2-40B4-BE49-F238E27FC236}">
                <a16:creationId xmlns:a16="http://schemas.microsoft.com/office/drawing/2014/main" id="{1E708010-06B6-5939-56A0-34929BE149E5}"/>
              </a:ext>
            </a:extLst>
          </p:cNvPr>
          <p:cNvSpPr txBox="1"/>
          <p:nvPr/>
        </p:nvSpPr>
        <p:spPr>
          <a:xfrm>
            <a:off x="396894" y="5033674"/>
            <a:ext cx="11398212" cy="646331"/>
          </a:xfrm>
          <a:prstGeom prst="rect">
            <a:avLst/>
          </a:prstGeom>
          <a:noFill/>
        </p:spPr>
        <p:txBody>
          <a:bodyPr wrap="square">
            <a:spAutoFit/>
          </a:bodyPr>
          <a:lstStyle/>
          <a:p>
            <a:r>
              <a:rPr lang="en-US" sz="3600">
                <a:solidFill>
                  <a:schemeClr val="bg1"/>
                </a:solidFill>
              </a:rPr>
              <a:t>https://www.energy.gov/ceser/cyber-informed-engineering</a:t>
            </a:r>
          </a:p>
        </p:txBody>
      </p:sp>
      <p:sp>
        <p:nvSpPr>
          <p:cNvPr id="2" name="Slide Number Placeholder 2">
            <a:extLst>
              <a:ext uri="{FF2B5EF4-FFF2-40B4-BE49-F238E27FC236}">
                <a16:creationId xmlns:a16="http://schemas.microsoft.com/office/drawing/2014/main" id="{179C4D3C-AD56-C8D3-0DF6-24F36AFF18F2}"/>
              </a:ext>
            </a:extLst>
          </p:cNvPr>
          <p:cNvSpPr>
            <a:spLocks noGrp="1"/>
          </p:cNvSpPr>
          <p:nvPr>
            <p:ph type="sldNum" sz="quarter" idx="12"/>
          </p:nvPr>
        </p:nvSpPr>
        <p:spPr>
          <a:xfrm>
            <a:off x="212006" y="6336824"/>
            <a:ext cx="586931" cy="365125"/>
          </a:xfrm>
        </p:spPr>
        <p:txBody>
          <a:bodyPr/>
          <a:lstStyle/>
          <a:p>
            <a:fld id="{11C33BF6-489D-4669-8730-4F429D34E035}" type="slidenum">
              <a:rPr lang="en-US" dirty="0" smtClean="0"/>
              <a:pPr/>
              <a:t>70</a:t>
            </a:fld>
            <a:endParaRPr lang="en-US" dirty="0"/>
          </a:p>
        </p:txBody>
      </p:sp>
    </p:spTree>
    <p:extLst>
      <p:ext uri="{BB962C8B-B14F-4D97-AF65-F5344CB8AC3E}">
        <p14:creationId xmlns:p14="http://schemas.microsoft.com/office/powerpoint/2010/main" val="338515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D2922-2BB5-F9C0-0F8F-7F88ECB04E89}"/>
              </a:ext>
            </a:extLst>
          </p:cNvPr>
          <p:cNvSpPr>
            <a:spLocks noGrp="1"/>
          </p:cNvSpPr>
          <p:nvPr>
            <p:ph idx="1"/>
          </p:nvPr>
        </p:nvSpPr>
        <p:spPr>
          <a:xfrm>
            <a:off x="938151" y="1061216"/>
            <a:ext cx="6704153" cy="4207040"/>
          </a:xfrm>
        </p:spPr>
        <p:txBody>
          <a:bodyPr>
            <a:normAutofit fontScale="92500" lnSpcReduction="20000"/>
          </a:bodyPr>
          <a:lstStyle/>
          <a:p>
            <a:r>
              <a:rPr lang="en-US" sz="2000" b="1" dirty="0"/>
              <a:t>Who is this for? </a:t>
            </a:r>
          </a:p>
          <a:p>
            <a:pPr lvl="1"/>
            <a:r>
              <a:rPr lang="en-US" sz="2000" dirty="0"/>
              <a:t>Organizations with higher cybersecurity maturity</a:t>
            </a:r>
          </a:p>
          <a:p>
            <a:pPr lvl="1"/>
            <a:r>
              <a:rPr lang="en-US" sz="2000" dirty="0"/>
              <a:t>Individuals with specific questions </a:t>
            </a:r>
          </a:p>
          <a:p>
            <a:r>
              <a:rPr lang="en-US" sz="2000" b="1" dirty="0"/>
              <a:t>What is the time commitment? </a:t>
            </a:r>
          </a:p>
          <a:p>
            <a:pPr lvl="1"/>
            <a:r>
              <a:rPr lang="en-US" sz="2000" dirty="0"/>
              <a:t>&lt;5 hours of SME time</a:t>
            </a:r>
          </a:p>
          <a:p>
            <a:pPr lvl="1"/>
            <a:r>
              <a:rPr lang="en-US" sz="2000" dirty="0"/>
              <a:t>Expected to be performed virtually</a:t>
            </a:r>
          </a:p>
          <a:p>
            <a:pPr lvl="1"/>
            <a:r>
              <a:rPr lang="en-US" sz="2000" dirty="0"/>
              <a:t>Setup, execution, and follow up can be completed within 1-2 weeks</a:t>
            </a:r>
          </a:p>
          <a:p>
            <a:pPr lvl="1"/>
            <a:endParaRPr lang="en-US" sz="2000" dirty="0"/>
          </a:p>
          <a:p>
            <a:pPr marL="457200" indent="-457200">
              <a:buFont typeface="+mj-lt"/>
              <a:buAutoNum type="arabicPeriod"/>
            </a:pPr>
            <a:r>
              <a:rPr lang="en-US" sz="2000" dirty="0"/>
              <a:t>“I have a question” </a:t>
            </a:r>
          </a:p>
          <a:p>
            <a:pPr marL="457200" indent="-457200">
              <a:buFont typeface="+mj-lt"/>
              <a:buAutoNum type="arabicPeriod"/>
            </a:pPr>
            <a:r>
              <a:rPr lang="en-US" sz="2000" dirty="0"/>
              <a:t>Match questions to an INL subject matter expert (SME)</a:t>
            </a:r>
          </a:p>
          <a:p>
            <a:pPr marL="457200" indent="-457200">
              <a:buFont typeface="+mj-lt"/>
              <a:buAutoNum type="arabicPeriod"/>
            </a:pPr>
            <a:r>
              <a:rPr lang="en-US" sz="2000" dirty="0"/>
              <a:t>Schedule a call to discuss. </a:t>
            </a:r>
          </a:p>
          <a:p>
            <a:pPr marL="457200" indent="-457200">
              <a:buFont typeface="+mj-lt"/>
              <a:buAutoNum type="arabicPeriod"/>
            </a:pPr>
            <a:r>
              <a:rPr lang="en-US" sz="2000" dirty="0"/>
              <a:t>After the call, INL will follow up to verify questions have been answered satisfactorily</a:t>
            </a:r>
          </a:p>
          <a:p>
            <a:pPr marL="457200" lvl="1" indent="0">
              <a:buNone/>
            </a:pPr>
            <a:endParaRPr lang="en-US" sz="2000" dirty="0"/>
          </a:p>
        </p:txBody>
      </p:sp>
      <p:sp>
        <p:nvSpPr>
          <p:cNvPr id="2" name="Title 1">
            <a:extLst>
              <a:ext uri="{FF2B5EF4-FFF2-40B4-BE49-F238E27FC236}">
                <a16:creationId xmlns:a16="http://schemas.microsoft.com/office/drawing/2014/main" id="{3A8FDC9F-A407-B0C9-4979-5ADF3018D75A}"/>
              </a:ext>
            </a:extLst>
          </p:cNvPr>
          <p:cNvSpPr>
            <a:spLocks noGrp="1"/>
          </p:cNvSpPr>
          <p:nvPr>
            <p:ph type="title"/>
          </p:nvPr>
        </p:nvSpPr>
        <p:spPr>
          <a:xfrm>
            <a:off x="598517" y="149299"/>
            <a:ext cx="7565769" cy="1005229"/>
          </a:xfrm>
        </p:spPr>
        <p:txBody>
          <a:bodyPr>
            <a:normAutofit fontScale="90000"/>
          </a:bodyPr>
          <a:lstStyle/>
          <a:p>
            <a:r>
              <a:rPr lang="en-US" dirty="0"/>
              <a:t>Short Advisory Technical Assistance</a:t>
            </a:r>
          </a:p>
        </p:txBody>
      </p:sp>
      <p:graphicFrame>
        <p:nvGraphicFramePr>
          <p:cNvPr id="4" name="Diagram 3">
            <a:extLst>
              <a:ext uri="{FF2B5EF4-FFF2-40B4-BE49-F238E27FC236}">
                <a16:creationId xmlns:a16="http://schemas.microsoft.com/office/drawing/2014/main" id="{C085BC56-9B4C-11ED-586E-35E1429D86BA}"/>
              </a:ext>
            </a:extLst>
          </p:cNvPr>
          <p:cNvGraphicFramePr/>
          <p:nvPr>
            <p:extLst>
              <p:ext uri="{D42A27DB-BD31-4B8C-83A1-F6EECF244321}">
                <p14:modId xmlns:p14="http://schemas.microsoft.com/office/powerpoint/2010/main" val="3266375701"/>
              </p:ext>
            </p:extLst>
          </p:nvPr>
        </p:nvGraphicFramePr>
        <p:xfrm>
          <a:off x="8907779" y="356249"/>
          <a:ext cx="2867277" cy="5590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54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D2922-2BB5-F9C0-0F8F-7F88ECB04E89}"/>
              </a:ext>
            </a:extLst>
          </p:cNvPr>
          <p:cNvSpPr>
            <a:spLocks noGrp="1"/>
          </p:cNvSpPr>
          <p:nvPr>
            <p:ph idx="1"/>
          </p:nvPr>
        </p:nvSpPr>
        <p:spPr/>
        <p:txBody>
          <a:bodyPr>
            <a:normAutofit fontScale="92500" lnSpcReduction="20000"/>
          </a:bodyPr>
          <a:lstStyle/>
          <a:p>
            <a:r>
              <a:rPr lang="en-US" b="1" dirty="0"/>
              <a:t>Who is this for? </a:t>
            </a:r>
          </a:p>
          <a:p>
            <a:pPr lvl="1"/>
            <a:r>
              <a:rPr lang="en-US" dirty="0"/>
              <a:t>Teams looking for training to enhance cyber maturity</a:t>
            </a:r>
          </a:p>
          <a:p>
            <a:pPr lvl="1"/>
            <a:r>
              <a:rPr lang="en-US" dirty="0"/>
              <a:t>Projects in design or contracting phase with a need for dedicated cyber support</a:t>
            </a:r>
          </a:p>
          <a:p>
            <a:pPr lvl="1"/>
            <a:r>
              <a:rPr lang="en-US" dirty="0"/>
              <a:t>Organizations with inquiries that require increased resources</a:t>
            </a:r>
          </a:p>
          <a:p>
            <a:r>
              <a:rPr lang="en-US" b="1" dirty="0"/>
              <a:t>What is the time commitment?</a:t>
            </a:r>
          </a:p>
          <a:p>
            <a:pPr lvl="1"/>
            <a:r>
              <a:rPr lang="en-US" dirty="0"/>
              <a:t>5-10 hours of SME time </a:t>
            </a:r>
          </a:p>
          <a:p>
            <a:pPr lvl="1"/>
            <a:r>
              <a:rPr lang="en-US" dirty="0"/>
              <a:t>Participating organization may want to involve engineering, operations, and cybersecurity personnel</a:t>
            </a:r>
          </a:p>
          <a:p>
            <a:pPr lvl="1"/>
            <a:r>
              <a:rPr lang="en-US" dirty="0"/>
              <a:t>Full activity can be completed within 2-6 weeks of initial contact</a:t>
            </a:r>
          </a:p>
          <a:p>
            <a:pPr lvl="1"/>
            <a:endParaRPr lang="en-US" dirty="0"/>
          </a:p>
          <a:p>
            <a:endParaRPr lang="en-US" dirty="0"/>
          </a:p>
        </p:txBody>
      </p:sp>
      <p:sp>
        <p:nvSpPr>
          <p:cNvPr id="2" name="Title 1">
            <a:extLst>
              <a:ext uri="{FF2B5EF4-FFF2-40B4-BE49-F238E27FC236}">
                <a16:creationId xmlns:a16="http://schemas.microsoft.com/office/drawing/2014/main" id="{3A8FDC9F-A407-B0C9-4979-5ADF3018D75A}"/>
              </a:ext>
            </a:extLst>
          </p:cNvPr>
          <p:cNvSpPr>
            <a:spLocks noGrp="1"/>
          </p:cNvSpPr>
          <p:nvPr>
            <p:ph type="title"/>
          </p:nvPr>
        </p:nvSpPr>
        <p:spPr/>
        <p:txBody>
          <a:bodyPr>
            <a:normAutofit fontScale="90000"/>
          </a:bodyPr>
          <a:lstStyle/>
          <a:p>
            <a:r>
              <a:rPr lang="en-US" dirty="0"/>
              <a:t>Expert Match Technical Assistance</a:t>
            </a:r>
          </a:p>
        </p:txBody>
      </p:sp>
      <p:graphicFrame>
        <p:nvGraphicFramePr>
          <p:cNvPr id="4" name="Diagram 3">
            <a:extLst>
              <a:ext uri="{FF2B5EF4-FFF2-40B4-BE49-F238E27FC236}">
                <a16:creationId xmlns:a16="http://schemas.microsoft.com/office/drawing/2014/main" id="{C085BC56-9B4C-11ED-586E-35E1429D86BA}"/>
              </a:ext>
            </a:extLst>
          </p:cNvPr>
          <p:cNvGraphicFramePr/>
          <p:nvPr>
            <p:extLst>
              <p:ext uri="{D42A27DB-BD31-4B8C-83A1-F6EECF244321}">
                <p14:modId xmlns:p14="http://schemas.microsoft.com/office/powerpoint/2010/main" val="1681441210"/>
              </p:ext>
            </p:extLst>
          </p:nvPr>
        </p:nvGraphicFramePr>
        <p:xfrm>
          <a:off x="8671560" y="356248"/>
          <a:ext cx="3314700" cy="5503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368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yriadPro" panose="020B0503030403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3pic_wide" id="{72135AAE-4D4B-2F41-BD20-3E35799978D2}" vid="{C2603792-F730-D34F-A14E-8138369D4C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3a58c8eb-d56c-4536-8798-5837100e39e7">CUK2W3TYT7Z6-347277308-439538</_dlc_DocId>
    <lcf76f155ced4ddcb4097134ff3c332f xmlns="6e991073-25ae-410e-b309-6547b085eb7f">
      <Terms xmlns="http://schemas.microsoft.com/office/infopath/2007/PartnerControls"/>
    </lcf76f155ced4ddcb4097134ff3c332f>
    <TaxCatchAll xmlns="3a58c8eb-d56c-4536-8798-5837100e39e7" xsi:nil="true"/>
    <_dlc_DocIdUrl xmlns="3a58c8eb-d56c-4536-8798-5837100e39e7">
      <Url>https://nexight.sharepoint.com/sites/Files/_layouts/15/DocIdRedir.aspx?ID=CUK2W3TYT7Z6-347277308-439538</Url>
      <Description>CUK2W3TYT7Z6-347277308-439538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E8ED9CD6D8EE7347B4CB06355CB5A232" ma:contentTypeVersion="19" ma:contentTypeDescription="Create a new document." ma:contentTypeScope="" ma:versionID="3add43544934ca7a6ecf476650296c21">
  <xsd:schema xmlns:xsd="http://www.w3.org/2001/XMLSchema" xmlns:xs="http://www.w3.org/2001/XMLSchema" xmlns:p="http://schemas.microsoft.com/office/2006/metadata/properties" xmlns:ns2="3a58c8eb-d56c-4536-8798-5837100e39e7" xmlns:ns3="6e991073-25ae-410e-b309-6547b085eb7f" targetNamespace="http://schemas.microsoft.com/office/2006/metadata/properties" ma:root="true" ma:fieldsID="a24129d616ce50951d809f9997c3c8af" ns2:_="" ns3:_="">
    <xsd:import namespace="3a58c8eb-d56c-4536-8798-5837100e39e7"/>
    <xsd:import namespace="6e991073-25ae-410e-b309-6547b085eb7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AutoKeyPoints" minOccurs="0"/>
                <xsd:element ref="ns3:MediaServiceKeyPoints" minOccurs="0"/>
                <xsd:element ref="ns3:MediaServiceLocation" minOccurs="0"/>
                <xsd:element ref="ns2:SharedWithUsers" minOccurs="0"/>
                <xsd:element ref="ns2:SharedWithDetails"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c8eb-d56c-4536-8798-5837100e39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ec4497-e4a4-4355-8e17-edc3719d2fb1}" ma:internalName="TaxCatchAll" ma:showField="CatchAllData" ma:web="3a58c8eb-d56c-4536-8798-5837100e39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991073-25ae-410e-b309-6547b085eb7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31dadbf-a4eb-4f26-994e-685bbe2f26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F4A546-E682-4878-9055-E6DD5E0C6BEA}">
  <ds:schemaRefs>
    <ds:schemaRef ds:uri="http://schemas.microsoft.com/sharepoint/events"/>
  </ds:schemaRefs>
</ds:datastoreItem>
</file>

<file path=customXml/itemProps2.xml><?xml version="1.0" encoding="utf-8"?>
<ds:datastoreItem xmlns:ds="http://schemas.openxmlformats.org/officeDocument/2006/customXml" ds:itemID="{89BD9077-A5C2-42D8-A189-885BC1331158}">
  <ds:schemaRefs>
    <ds:schemaRef ds:uri="3a58c8eb-d56c-4536-8798-5837100e39e7"/>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6e991073-25ae-410e-b309-6547b085eb7f"/>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3908081-5222-41D0-A609-2725483FB49E}">
  <ds:schemaRefs>
    <ds:schemaRef ds:uri="http://schemas.microsoft.com/sharepoint/v3/contenttype/forms"/>
  </ds:schemaRefs>
</ds:datastoreItem>
</file>

<file path=customXml/itemProps4.xml><?xml version="1.0" encoding="utf-8"?>
<ds:datastoreItem xmlns:ds="http://schemas.openxmlformats.org/officeDocument/2006/customXml" ds:itemID="{160F29EE-ABFC-4180-B20C-07DB16C29A11}">
  <ds:schemaRefs>
    <ds:schemaRef ds:uri="3a58c8eb-d56c-4536-8798-5837100e39e7"/>
    <ds:schemaRef ds:uri="6e991073-25ae-410e-b309-6547b085eb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31749</TotalTime>
  <Words>4402</Words>
  <Application>Microsoft Office PowerPoint</Application>
  <PresentationFormat>Widescreen</PresentationFormat>
  <Paragraphs>572</Paragraphs>
  <Slides>70</Slides>
  <Notes>12</Notes>
  <HiddenSlides>1</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70</vt:i4>
      </vt:variant>
    </vt:vector>
  </HeadingPairs>
  <TitlesOfParts>
    <vt:vector size="89" baseType="lpstr">
      <vt:lpstr>ADLaM Display</vt:lpstr>
      <vt:lpstr>Arial</vt:lpstr>
      <vt:lpstr>Arial Narrow</vt:lpstr>
      <vt:lpstr>Arial Nova</vt:lpstr>
      <vt:lpstr>Arial Nova Cond</vt:lpstr>
      <vt:lpstr>Arial Nova Light</vt:lpstr>
      <vt:lpstr>Calibri</vt:lpstr>
      <vt:lpstr>Calibri Light</vt:lpstr>
      <vt:lpstr>Franklin Gothic Book</vt:lpstr>
      <vt:lpstr>Franklin Gothic Demi</vt:lpstr>
      <vt:lpstr>Franklin Gothic Medium</vt:lpstr>
      <vt:lpstr>Myriad Pro Cond</vt:lpstr>
      <vt:lpstr>MyriadPro</vt:lpstr>
      <vt:lpstr>roboto</vt:lpstr>
      <vt:lpstr>Source Sans Pro Web</vt:lpstr>
      <vt:lpstr>Times New Roman</vt:lpstr>
      <vt:lpstr>Wingdings</vt:lpstr>
      <vt:lpstr>Office Theme</vt:lpstr>
      <vt:lpstr>INL 2020</vt:lpstr>
      <vt:lpstr>Technical Assistance for Securing Digital Energy Infrastructure Webinar</vt:lpstr>
      <vt:lpstr>Navigating Supply Chain Challenges</vt:lpstr>
      <vt:lpstr>Launch Plan: How to Evaluate and Protect  (Operate large scale storage and other infrastructure with known higher risk items)</vt:lpstr>
      <vt:lpstr>Grid Deployment Office (GDO) Technical Assistance Program and INL Team</vt:lpstr>
      <vt:lpstr>Digital Assurance Technical Assistance </vt:lpstr>
      <vt:lpstr>Center for Securing the Digital Energy Transition</vt:lpstr>
      <vt:lpstr>Types of Technical Assistance we provide </vt:lpstr>
      <vt:lpstr>Short Advisory Technical Assistance</vt:lpstr>
      <vt:lpstr>Expert Match Technical Assistance</vt:lpstr>
      <vt:lpstr>Deep Dive Technical Assistance </vt:lpstr>
      <vt:lpstr>Cybersecurity and Operational Technology</vt:lpstr>
      <vt:lpstr>What is Cybersecurity?</vt:lpstr>
      <vt:lpstr>What is Cybersecurity?</vt:lpstr>
      <vt:lpstr>Cybersecurity is not just about data</vt:lpstr>
      <vt:lpstr>Cybersecurity in Operational Technology</vt:lpstr>
      <vt:lpstr>Cyber-Informed Engineering</vt:lpstr>
      <vt:lpstr>How are Cyber Attacks affecting Physical Infrastructure? </vt:lpstr>
      <vt:lpstr>PowerPoint Presentation</vt:lpstr>
      <vt:lpstr>Cyber-Informed Engineering</vt:lpstr>
      <vt:lpstr>Cyber-Informed Engineering (CIE)</vt:lpstr>
      <vt:lpstr>National CIE Strategy</vt:lpstr>
      <vt:lpstr>Pillars of the National CIE Strategy</vt:lpstr>
      <vt:lpstr>CIE and the Systems Engineering Lifecycle</vt:lpstr>
      <vt:lpstr>CIE and the Systems Engineering Lifecycle</vt:lpstr>
      <vt:lpstr>CIE and the Systems Engineering Lifecycle</vt:lpstr>
      <vt:lpstr>CIE Principles</vt:lpstr>
      <vt:lpstr>OK, But How Do You CIE?</vt:lpstr>
      <vt:lpstr>How does this work in practice?</vt:lpstr>
      <vt:lpstr>Water Booster Pump Station</vt:lpstr>
      <vt:lpstr>Water Booster Pump Station</vt:lpstr>
      <vt:lpstr>Cyber Solution Review</vt:lpstr>
      <vt:lpstr>IT Installation Review</vt:lpstr>
      <vt:lpstr>Organizational Review Board Votes</vt:lpstr>
      <vt:lpstr>Water Booster Pump Station</vt:lpstr>
      <vt:lpstr>Water Booster Pump Station</vt:lpstr>
      <vt:lpstr>Organizational Review Board Votes</vt:lpstr>
      <vt:lpstr>CIE Principles Deeper Dive</vt:lpstr>
      <vt:lpstr>Consequence-Focused Design</vt:lpstr>
      <vt:lpstr>Consequence-Focused Design in Practice</vt:lpstr>
      <vt:lpstr>Engineered Controls</vt:lpstr>
      <vt:lpstr>Engineered Controls in Practice</vt:lpstr>
      <vt:lpstr>Secure Information Architecture</vt:lpstr>
      <vt:lpstr>Secure Information Architecture in Practice</vt:lpstr>
      <vt:lpstr>Design Simplification</vt:lpstr>
      <vt:lpstr>Design Simplification in Practice</vt:lpstr>
      <vt:lpstr>Layered Defenses</vt:lpstr>
      <vt:lpstr>Layered Defenses in Practice</vt:lpstr>
      <vt:lpstr>Active Defense</vt:lpstr>
      <vt:lpstr>Active Defense in Practice</vt:lpstr>
      <vt:lpstr>Interdependency Evaluation</vt:lpstr>
      <vt:lpstr>Interdependency Evaluation in Practice</vt:lpstr>
      <vt:lpstr>Digital Asset Awareness</vt:lpstr>
      <vt:lpstr>Digital Asset Awareness in Practice</vt:lpstr>
      <vt:lpstr>Cyber-Secure Supply Chain Controls</vt:lpstr>
      <vt:lpstr>Cyber-Secure Supply Chain Controls in Practice</vt:lpstr>
      <vt:lpstr>Planned Resilience</vt:lpstr>
      <vt:lpstr>Planned Resilience in Practice</vt:lpstr>
      <vt:lpstr>Engineering Information Control</vt:lpstr>
      <vt:lpstr>Engineering Information Control in Practice</vt:lpstr>
      <vt:lpstr>Organizational Culture</vt:lpstr>
      <vt:lpstr>Organizational Culture in Practice</vt:lpstr>
      <vt:lpstr>So Where from here with CIE?</vt:lpstr>
      <vt:lpstr>CIE Implementation Guide</vt:lpstr>
      <vt:lpstr>CIE COP and Working Group Purpose</vt:lpstr>
      <vt:lpstr>Recent CIE Publications</vt:lpstr>
      <vt:lpstr>CIE BESS Analysis Tool (CIEBAT)</vt:lpstr>
      <vt:lpstr>CIE BESS Analysis Tool (CIEBAT)</vt:lpstr>
      <vt:lpstr>CIE Microgrid Analysis Tool (CIEMAT)</vt:lpstr>
      <vt:lpstr>CIE Microgrid Analysis Tool (CIEMAT)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 Goes Here (This is a test)</dc:title>
  <dc:creator>Joan Kohorst</dc:creator>
  <cp:lastModifiedBy>Virginia L. Wright</cp:lastModifiedBy>
  <cp:revision>238</cp:revision>
  <dcterms:created xsi:type="dcterms:W3CDTF">2023-08-16T13:34:41Z</dcterms:created>
  <dcterms:modified xsi:type="dcterms:W3CDTF">2024-08-20T20:09:03Z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3f240214-4184-48f7-94c1-eaa5ff54f800</vt:lpwstr>
  </property>
  <property fmtid="{D5CDD505-2E9C-101B-9397-08002B2CF9AE}" pid="3" name="ContentTypeId">
    <vt:lpwstr>0x010100E8ED9CD6D8EE7347B4CB06355CB5A232</vt:lpwstr>
  </property>
  <property fmtid="{D5CDD505-2E9C-101B-9397-08002B2CF9AE}" pid="4" name="MediaServiceImageTags">
    <vt:lpwstr/>
  </property>
  <property fmtid="{D5CDD505-2E9C-101B-9397-08002B2CF9AE}" pid="5" name="MSIP_Label_95965d95-ecc0-4720-b759-1f33c42ed7da_Enabled">
    <vt:lpwstr>true</vt:lpwstr>
  </property>
  <property fmtid="{D5CDD505-2E9C-101B-9397-08002B2CF9AE}" pid="6" name="MSIP_Label_95965d95-ecc0-4720-b759-1f33c42ed7da_SetDate">
    <vt:lpwstr>2024-05-14T22:07:14Z</vt:lpwstr>
  </property>
  <property fmtid="{D5CDD505-2E9C-101B-9397-08002B2CF9AE}" pid="7" name="MSIP_Label_95965d95-ecc0-4720-b759-1f33c42ed7da_Method">
    <vt:lpwstr>Privileged</vt:lpwstr>
  </property>
  <property fmtid="{D5CDD505-2E9C-101B-9397-08002B2CF9AE}" pid="8" name="MSIP_Label_95965d95-ecc0-4720-b759-1f33c42ed7da_Name">
    <vt:lpwstr>General</vt:lpwstr>
  </property>
  <property fmtid="{D5CDD505-2E9C-101B-9397-08002B2CF9AE}" pid="9" name="MSIP_Label_95965d95-ecc0-4720-b759-1f33c42ed7da_SiteId">
    <vt:lpwstr>a0f29d7e-28cd-4f54-8442-7885aee7c080</vt:lpwstr>
  </property>
  <property fmtid="{D5CDD505-2E9C-101B-9397-08002B2CF9AE}" pid="10" name="MSIP_Label_95965d95-ecc0-4720-b759-1f33c42ed7da_ActionId">
    <vt:lpwstr>10430e3c-bbea-4c10-8e93-6f557c6411b5</vt:lpwstr>
  </property>
  <property fmtid="{D5CDD505-2E9C-101B-9397-08002B2CF9AE}" pid="11" name="MSIP_Label_95965d95-ecc0-4720-b759-1f33c42ed7da_ContentBits">
    <vt:lpwstr>0</vt:lpwstr>
  </property>
</Properties>
</file>